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50" r:id="rId4"/>
  </p:sldMasterIdLst>
  <p:notesMasterIdLst>
    <p:notesMasterId r:id="rId41"/>
  </p:notesMasterIdLst>
  <p:sldIdLst>
    <p:sldId id="256" r:id="rId5"/>
    <p:sldId id="259" r:id="rId6"/>
    <p:sldId id="260" r:id="rId7"/>
    <p:sldId id="261" r:id="rId8"/>
    <p:sldId id="262" r:id="rId9"/>
    <p:sldId id="263" r:id="rId10"/>
    <p:sldId id="265" r:id="rId11"/>
    <p:sldId id="266" r:id="rId12"/>
    <p:sldId id="291" r:id="rId13"/>
    <p:sldId id="294" r:id="rId14"/>
    <p:sldId id="267" r:id="rId15"/>
    <p:sldId id="268" r:id="rId16"/>
    <p:sldId id="269" r:id="rId17"/>
    <p:sldId id="270" r:id="rId18"/>
    <p:sldId id="271" r:id="rId19"/>
    <p:sldId id="272" r:id="rId20"/>
    <p:sldId id="273" r:id="rId21"/>
    <p:sldId id="274" r:id="rId22"/>
    <p:sldId id="275" r:id="rId23"/>
    <p:sldId id="293" r:id="rId24"/>
    <p:sldId id="292"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8856663" cy="745331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snapToGrid="0">
      <p:cViewPr>
        <p:scale>
          <a:sx n="60" d="100"/>
          <a:sy n="60" d="100"/>
        </p:scale>
        <p:origin x="-1692" y="-84"/>
      </p:cViewPr>
      <p:guideLst>
        <p:guide orient="horz" pos="2348"/>
        <p:guide pos="279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fa-IR"/>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fa-IR"/>
          </a:p>
        </p:txBody>
      </p:sp>
      <p:sp>
        <p:nvSpPr>
          <p:cNvPr id="37892" name="Rectangle 4"/>
          <p:cNvSpPr>
            <a:spLocks noGrp="1" noRot="1" noChangeAspect="1" noChangeArrowheads="1" noTextEdit="1"/>
          </p:cNvSpPr>
          <p:nvPr>
            <p:ph type="sldImg" idx="2"/>
          </p:nvPr>
        </p:nvSpPr>
        <p:spPr bwMode="auto">
          <a:xfrm>
            <a:off x="1392238" y="685800"/>
            <a:ext cx="4073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fa-IR"/>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4AA9AC9-C82F-49F3-9F55-AE75747EC1E0}" type="slidenum">
              <a:rPr lang="en-US" altLang="fa-IR"/>
              <a:pPr/>
              <a:t>‹#›</a:t>
            </a:fld>
            <a:endParaRPr lang="en-US" altLang="fa-IR"/>
          </a:p>
        </p:txBody>
      </p:sp>
    </p:spTree>
    <p:extLst>
      <p:ext uri="{BB962C8B-B14F-4D97-AF65-F5344CB8AC3E}">
        <p14:creationId xmlns:p14="http://schemas.microsoft.com/office/powerpoint/2010/main" val="36165240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617020" y="2315361"/>
            <a:ext cx="4649748" cy="1597631"/>
          </a:xfrm>
        </p:spPr>
        <p:txBody>
          <a:bodyPr/>
          <a:lstStyle>
            <a:lvl1pPr>
              <a:buClr>
                <a:srgbClr val="FFFFFF"/>
              </a:buClr>
              <a:defRPr/>
            </a:lvl1pPr>
          </a:lstStyle>
          <a:p>
            <a:pPr lvl="0"/>
            <a:r>
              <a:rPr lang="en-US" altLang="fa-IR" noProof="0" smtClean="0"/>
              <a:t>Click to edit Master title style</a:t>
            </a:r>
          </a:p>
        </p:txBody>
      </p:sp>
      <p:sp>
        <p:nvSpPr>
          <p:cNvPr id="20483" name="Rectangle 3"/>
          <p:cNvSpPr>
            <a:spLocks noGrp="1" noChangeArrowheads="1"/>
          </p:cNvSpPr>
          <p:nvPr>
            <p:ph type="subTitle" idx="1"/>
            <p:custDataLst>
              <p:tags r:id="rId2"/>
            </p:custDataLst>
          </p:nvPr>
        </p:nvSpPr>
        <p:spPr>
          <a:xfrm>
            <a:off x="2617022" y="4223544"/>
            <a:ext cx="3985498" cy="1904736"/>
          </a:xfrm>
        </p:spPr>
        <p:txBody>
          <a:bodyPr/>
          <a:lstStyle>
            <a:lvl1pPr marL="0" indent="0">
              <a:buClr>
                <a:srgbClr val="FFFFFF"/>
              </a:buClr>
              <a:buFontTx/>
              <a:buNone/>
              <a:defRPr/>
            </a:lvl1pPr>
          </a:lstStyle>
          <a:p>
            <a:pPr lvl="0"/>
            <a:r>
              <a:rPr lang="en-US" altLang="fa-IR" noProof="0" smtClean="0"/>
              <a:t>Click to edit Master subtitle style</a:t>
            </a:r>
          </a:p>
        </p:txBody>
      </p:sp>
      <p:sp>
        <p:nvSpPr>
          <p:cNvPr id="20484" name="Rectangle 4"/>
          <p:cNvSpPr>
            <a:spLocks noGrp="1" noChangeArrowheads="1"/>
          </p:cNvSpPr>
          <p:nvPr>
            <p:ph type="dt" sz="half" idx="2"/>
          </p:nvPr>
        </p:nvSpPr>
        <p:spPr/>
        <p:txBody>
          <a:bodyPr/>
          <a:lstStyle>
            <a:lvl1pPr>
              <a:defRPr/>
            </a:lvl1pPr>
          </a:lstStyle>
          <a:p>
            <a:endParaRPr lang="en-US" altLang="fa-IR"/>
          </a:p>
        </p:txBody>
      </p:sp>
      <p:sp>
        <p:nvSpPr>
          <p:cNvPr id="20485" name="Rectangle 5"/>
          <p:cNvSpPr>
            <a:spLocks noGrp="1" noChangeArrowheads="1"/>
          </p:cNvSpPr>
          <p:nvPr>
            <p:ph type="ftr" sz="quarter" idx="3"/>
          </p:nvPr>
        </p:nvSpPr>
        <p:spPr/>
        <p:txBody>
          <a:bodyPr/>
          <a:lstStyle>
            <a:lvl1pPr>
              <a:defRPr/>
            </a:lvl1pPr>
          </a:lstStyle>
          <a:p>
            <a:r>
              <a:rPr lang="fa-IR" altLang="fa-IR" smtClean="0"/>
              <a:t>اداره آموزش اورژانس تهران</a:t>
            </a:r>
            <a:endParaRPr lang="en-US" altLang="fa-IR"/>
          </a:p>
        </p:txBody>
      </p:sp>
      <p:sp>
        <p:nvSpPr>
          <p:cNvPr id="20486" name="Rectangle 6"/>
          <p:cNvSpPr>
            <a:spLocks noGrp="1" noChangeArrowheads="1"/>
          </p:cNvSpPr>
          <p:nvPr>
            <p:ph type="sldNum" sz="quarter" idx="4"/>
          </p:nvPr>
        </p:nvSpPr>
        <p:spPr/>
        <p:txBody>
          <a:bodyPr/>
          <a:lstStyle>
            <a:lvl1pPr>
              <a:defRPr/>
            </a:lvl1pPr>
          </a:lstStyle>
          <a:p>
            <a:fld id="{8144F4ED-E63B-40F0-81C6-82226368C480}" type="slidenum">
              <a:rPr lang="en-US" altLang="fa-IR"/>
              <a:pPr/>
              <a:t>‹#›</a:t>
            </a:fld>
            <a:endParaRPr lang="en-US" alt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6" name="Slide Number Placeholder 5"/>
          <p:cNvSpPr>
            <a:spLocks noGrp="1"/>
          </p:cNvSpPr>
          <p:nvPr>
            <p:ph type="sldNum" sz="quarter" idx="12"/>
          </p:nvPr>
        </p:nvSpPr>
        <p:spPr/>
        <p:txBody>
          <a:bodyPr/>
          <a:lstStyle>
            <a:lvl1pPr>
              <a:defRPr/>
            </a:lvl1pPr>
          </a:lstStyle>
          <a:p>
            <a:fld id="{DF8604D4-383F-44A7-8169-2199CBA88372}" type="slidenum">
              <a:rPr lang="en-US" altLang="fa-IR"/>
              <a:pPr/>
              <a:t>‹#›</a:t>
            </a:fld>
            <a:endParaRPr lang="en-US" altLang="fa-IR"/>
          </a:p>
        </p:txBody>
      </p:sp>
    </p:spTree>
    <p:extLst>
      <p:ext uri="{BB962C8B-B14F-4D97-AF65-F5344CB8AC3E}">
        <p14:creationId xmlns:p14="http://schemas.microsoft.com/office/powerpoint/2010/main" val="8057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5265" y="298480"/>
            <a:ext cx="1531464" cy="635947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2609334" y="298480"/>
            <a:ext cx="4448320" cy="63594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6" name="Slide Number Placeholder 5"/>
          <p:cNvSpPr>
            <a:spLocks noGrp="1"/>
          </p:cNvSpPr>
          <p:nvPr>
            <p:ph type="sldNum" sz="quarter" idx="12"/>
          </p:nvPr>
        </p:nvSpPr>
        <p:spPr/>
        <p:txBody>
          <a:bodyPr/>
          <a:lstStyle>
            <a:lvl1pPr>
              <a:defRPr/>
            </a:lvl1pPr>
          </a:lstStyle>
          <a:p>
            <a:fld id="{731ECE34-F53A-4287-BA2B-794B50D11EF6}" type="slidenum">
              <a:rPr lang="en-US" altLang="fa-IR"/>
              <a:pPr/>
              <a:t>‹#›</a:t>
            </a:fld>
            <a:endParaRPr lang="en-US" altLang="fa-IR"/>
          </a:p>
        </p:txBody>
      </p:sp>
    </p:spTree>
    <p:extLst>
      <p:ext uri="{BB962C8B-B14F-4D97-AF65-F5344CB8AC3E}">
        <p14:creationId xmlns:p14="http://schemas.microsoft.com/office/powerpoint/2010/main" val="335466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3575" y="2314575"/>
            <a:ext cx="7529513" cy="1598613"/>
          </a:xfrm>
        </p:spPr>
        <p:txBody>
          <a:bodyPr/>
          <a:lstStyle/>
          <a:p>
            <a:r>
              <a:rPr lang="en-US" smtClean="0"/>
              <a:t>Click to edit Master title style</a:t>
            </a:r>
            <a:endParaRPr lang="fa-IR"/>
          </a:p>
        </p:txBody>
      </p:sp>
      <p:sp>
        <p:nvSpPr>
          <p:cNvPr id="3" name="Subtitle 2"/>
          <p:cNvSpPr>
            <a:spLocks noGrp="1"/>
          </p:cNvSpPr>
          <p:nvPr>
            <p:ph type="subTitle" idx="1"/>
          </p:nvPr>
        </p:nvSpPr>
        <p:spPr>
          <a:xfrm>
            <a:off x="1328738" y="4224338"/>
            <a:ext cx="6199187" cy="190341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اداره آموزش اورژانس تهران</a:t>
            </a:r>
            <a:endParaRPr lang="fa-IR"/>
          </a:p>
        </p:txBody>
      </p:sp>
      <p:sp>
        <p:nvSpPr>
          <p:cNvPr id="6" name="Slide Number Placeholder 5"/>
          <p:cNvSpPr>
            <a:spLocks noGrp="1"/>
          </p:cNvSpPr>
          <p:nvPr>
            <p:ph type="sldNum" sz="quarter" idx="12"/>
          </p:nvPr>
        </p:nvSpPr>
        <p:spPr/>
        <p:txBody>
          <a:bodyPr/>
          <a:lstStyle/>
          <a:p>
            <a:fld id="{A2282232-DB09-4C75-80FF-FF66EAC74EC4}" type="slidenum">
              <a:rPr lang="fa-IR" smtClean="0"/>
              <a:t>‹#›</a:t>
            </a:fld>
            <a:endParaRPr lang="fa-IR"/>
          </a:p>
        </p:txBody>
      </p:sp>
    </p:spTree>
    <p:extLst>
      <p:ext uri="{BB962C8B-B14F-4D97-AF65-F5344CB8AC3E}">
        <p14:creationId xmlns:p14="http://schemas.microsoft.com/office/powerpoint/2010/main" val="449409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اداره آموزش اورژانس تهران</a:t>
            </a:r>
            <a:endParaRPr lang="fa-IR"/>
          </a:p>
        </p:txBody>
      </p:sp>
      <p:sp>
        <p:nvSpPr>
          <p:cNvPr id="6" name="Slide Number Placeholder 5"/>
          <p:cNvSpPr>
            <a:spLocks noGrp="1"/>
          </p:cNvSpPr>
          <p:nvPr>
            <p:ph type="sldNum" sz="quarter" idx="12"/>
          </p:nvPr>
        </p:nvSpPr>
        <p:spPr/>
        <p:txBody>
          <a:bodyPr/>
          <a:lstStyle/>
          <a:p>
            <a:fld id="{A2282232-DB09-4C75-80FF-FF66EAC74EC4}" type="slidenum">
              <a:rPr lang="fa-IR" smtClean="0"/>
              <a:t>‹#›</a:t>
            </a:fld>
            <a:endParaRPr lang="fa-IR"/>
          </a:p>
        </p:txBody>
      </p:sp>
    </p:spTree>
    <p:extLst>
      <p:ext uri="{BB962C8B-B14F-4D97-AF65-F5344CB8AC3E}">
        <p14:creationId xmlns:p14="http://schemas.microsoft.com/office/powerpoint/2010/main" val="100073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088" y="4789488"/>
            <a:ext cx="7527925" cy="1479550"/>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00088" y="3159125"/>
            <a:ext cx="7527925" cy="1630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اداره آموزش اورژانس تهران</a:t>
            </a:r>
            <a:endParaRPr lang="fa-IR"/>
          </a:p>
        </p:txBody>
      </p:sp>
      <p:sp>
        <p:nvSpPr>
          <p:cNvPr id="6" name="Slide Number Placeholder 5"/>
          <p:cNvSpPr>
            <a:spLocks noGrp="1"/>
          </p:cNvSpPr>
          <p:nvPr>
            <p:ph type="sldNum" sz="quarter" idx="12"/>
          </p:nvPr>
        </p:nvSpPr>
        <p:spPr/>
        <p:txBody>
          <a:bodyPr/>
          <a:lstStyle/>
          <a:p>
            <a:fld id="{A2282232-DB09-4C75-80FF-FF66EAC74EC4}" type="slidenum">
              <a:rPr lang="fa-IR" smtClean="0"/>
              <a:t>‹#›</a:t>
            </a:fld>
            <a:endParaRPr lang="fa-IR"/>
          </a:p>
        </p:txBody>
      </p:sp>
    </p:spTree>
    <p:extLst>
      <p:ext uri="{BB962C8B-B14F-4D97-AF65-F5344CB8AC3E}">
        <p14:creationId xmlns:p14="http://schemas.microsoft.com/office/powerpoint/2010/main" val="1558497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42913" y="1739900"/>
            <a:ext cx="3908425" cy="491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03738" y="1739900"/>
            <a:ext cx="3910012" cy="491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اداره آموزش اورژانس تهران</a:t>
            </a:r>
            <a:endParaRPr lang="fa-IR"/>
          </a:p>
        </p:txBody>
      </p:sp>
      <p:sp>
        <p:nvSpPr>
          <p:cNvPr id="7" name="Slide Number Placeholder 6"/>
          <p:cNvSpPr>
            <a:spLocks noGrp="1"/>
          </p:cNvSpPr>
          <p:nvPr>
            <p:ph type="sldNum" sz="quarter" idx="12"/>
          </p:nvPr>
        </p:nvSpPr>
        <p:spPr/>
        <p:txBody>
          <a:bodyPr/>
          <a:lstStyle/>
          <a:p>
            <a:fld id="{A2282232-DB09-4C75-80FF-FF66EAC74EC4}" type="slidenum">
              <a:rPr lang="fa-IR" smtClean="0"/>
              <a:t>‹#›</a:t>
            </a:fld>
            <a:endParaRPr lang="fa-IR"/>
          </a:p>
        </p:txBody>
      </p:sp>
    </p:spTree>
    <p:extLst>
      <p:ext uri="{BB962C8B-B14F-4D97-AF65-F5344CB8AC3E}">
        <p14:creationId xmlns:p14="http://schemas.microsoft.com/office/powerpoint/2010/main" val="2816332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42913" y="1668463"/>
            <a:ext cx="3913187" cy="695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2913" y="2363788"/>
            <a:ext cx="3913187" cy="4294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498975" y="1668463"/>
            <a:ext cx="3914775" cy="695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8975" y="2363788"/>
            <a:ext cx="3914775" cy="4294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endParaRPr lang="fa-IR"/>
          </a:p>
        </p:txBody>
      </p:sp>
      <p:sp>
        <p:nvSpPr>
          <p:cNvPr id="8" name="Footer Placeholder 7"/>
          <p:cNvSpPr>
            <a:spLocks noGrp="1"/>
          </p:cNvSpPr>
          <p:nvPr>
            <p:ph type="ftr" sz="quarter" idx="11"/>
          </p:nvPr>
        </p:nvSpPr>
        <p:spPr/>
        <p:txBody>
          <a:bodyPr/>
          <a:lstStyle/>
          <a:p>
            <a:r>
              <a:rPr lang="fa-IR" smtClean="0"/>
              <a:t>اداره آموزش اورژانس تهران</a:t>
            </a:r>
            <a:endParaRPr lang="fa-IR"/>
          </a:p>
        </p:txBody>
      </p:sp>
      <p:sp>
        <p:nvSpPr>
          <p:cNvPr id="9" name="Slide Number Placeholder 8"/>
          <p:cNvSpPr>
            <a:spLocks noGrp="1"/>
          </p:cNvSpPr>
          <p:nvPr>
            <p:ph type="sldNum" sz="quarter" idx="12"/>
          </p:nvPr>
        </p:nvSpPr>
        <p:spPr/>
        <p:txBody>
          <a:bodyPr/>
          <a:lstStyle/>
          <a:p>
            <a:fld id="{A2282232-DB09-4C75-80FF-FF66EAC74EC4}" type="slidenum">
              <a:rPr lang="fa-IR" smtClean="0"/>
              <a:t>‹#›</a:t>
            </a:fld>
            <a:endParaRPr lang="fa-IR"/>
          </a:p>
        </p:txBody>
      </p:sp>
    </p:spTree>
    <p:extLst>
      <p:ext uri="{BB962C8B-B14F-4D97-AF65-F5344CB8AC3E}">
        <p14:creationId xmlns:p14="http://schemas.microsoft.com/office/powerpoint/2010/main" val="2104227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اداره آموزش اورژانس تهران</a:t>
            </a:r>
            <a:endParaRPr lang="fa-IR"/>
          </a:p>
        </p:txBody>
      </p:sp>
      <p:sp>
        <p:nvSpPr>
          <p:cNvPr id="5" name="Slide Number Placeholder 4"/>
          <p:cNvSpPr>
            <a:spLocks noGrp="1"/>
          </p:cNvSpPr>
          <p:nvPr>
            <p:ph type="sldNum" sz="quarter" idx="12"/>
          </p:nvPr>
        </p:nvSpPr>
        <p:spPr/>
        <p:txBody>
          <a:bodyPr/>
          <a:lstStyle/>
          <a:p>
            <a:fld id="{A2282232-DB09-4C75-80FF-FF66EAC74EC4}" type="slidenum">
              <a:rPr lang="fa-IR" smtClean="0"/>
              <a:t>‹#›</a:t>
            </a:fld>
            <a:endParaRPr lang="fa-IR"/>
          </a:p>
        </p:txBody>
      </p:sp>
    </p:spTree>
    <p:extLst>
      <p:ext uri="{BB962C8B-B14F-4D97-AF65-F5344CB8AC3E}">
        <p14:creationId xmlns:p14="http://schemas.microsoft.com/office/powerpoint/2010/main" val="171792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a-IR"/>
          </a:p>
        </p:txBody>
      </p:sp>
      <p:sp>
        <p:nvSpPr>
          <p:cNvPr id="3" name="Footer Placeholder 2"/>
          <p:cNvSpPr>
            <a:spLocks noGrp="1"/>
          </p:cNvSpPr>
          <p:nvPr>
            <p:ph type="ftr" sz="quarter" idx="11"/>
          </p:nvPr>
        </p:nvSpPr>
        <p:spPr/>
        <p:txBody>
          <a:bodyPr/>
          <a:lstStyle/>
          <a:p>
            <a:r>
              <a:rPr lang="fa-IR" smtClean="0"/>
              <a:t>اداره آموزش اورژانس تهران</a:t>
            </a:r>
            <a:endParaRPr lang="fa-IR"/>
          </a:p>
        </p:txBody>
      </p:sp>
      <p:sp>
        <p:nvSpPr>
          <p:cNvPr id="4" name="Slide Number Placeholder 3"/>
          <p:cNvSpPr>
            <a:spLocks noGrp="1"/>
          </p:cNvSpPr>
          <p:nvPr>
            <p:ph type="sldNum" sz="quarter" idx="12"/>
          </p:nvPr>
        </p:nvSpPr>
        <p:spPr/>
        <p:txBody>
          <a:bodyPr/>
          <a:lstStyle/>
          <a:p>
            <a:fld id="{A2282232-DB09-4C75-80FF-FF66EAC74EC4}" type="slidenum">
              <a:rPr lang="fa-IR" smtClean="0"/>
              <a:t>‹#›</a:t>
            </a:fld>
            <a:endParaRPr lang="fa-IR"/>
          </a:p>
        </p:txBody>
      </p:sp>
    </p:spTree>
    <p:extLst>
      <p:ext uri="{BB962C8B-B14F-4D97-AF65-F5344CB8AC3E}">
        <p14:creationId xmlns:p14="http://schemas.microsoft.com/office/powerpoint/2010/main" val="2106518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913" y="296863"/>
            <a:ext cx="2913062" cy="1262062"/>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462338" y="296863"/>
            <a:ext cx="4951412" cy="6361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42913" y="1558925"/>
            <a:ext cx="2913062" cy="5099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اداره آموزش اورژانس تهران</a:t>
            </a:r>
            <a:endParaRPr lang="fa-IR"/>
          </a:p>
        </p:txBody>
      </p:sp>
      <p:sp>
        <p:nvSpPr>
          <p:cNvPr id="7" name="Slide Number Placeholder 6"/>
          <p:cNvSpPr>
            <a:spLocks noGrp="1"/>
          </p:cNvSpPr>
          <p:nvPr>
            <p:ph type="sldNum" sz="quarter" idx="12"/>
          </p:nvPr>
        </p:nvSpPr>
        <p:spPr/>
        <p:txBody>
          <a:bodyPr/>
          <a:lstStyle/>
          <a:p>
            <a:fld id="{A2282232-DB09-4C75-80FF-FF66EAC74EC4}" type="slidenum">
              <a:rPr lang="fa-IR" smtClean="0"/>
              <a:t>‹#›</a:t>
            </a:fld>
            <a:endParaRPr lang="fa-IR"/>
          </a:p>
        </p:txBody>
      </p:sp>
    </p:spTree>
    <p:extLst>
      <p:ext uri="{BB962C8B-B14F-4D97-AF65-F5344CB8AC3E}">
        <p14:creationId xmlns:p14="http://schemas.microsoft.com/office/powerpoint/2010/main" val="801762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81048" y="298480"/>
            <a:ext cx="6655681" cy="1242219"/>
          </a:xfrm>
        </p:spPr>
        <p:txBody>
          <a:bodyPr/>
          <a:lstStyle>
            <a:lvl1pPr algn="r" rtl="1">
              <a:defRPr/>
            </a:lvl1pPr>
          </a:lstStyle>
          <a:p>
            <a:r>
              <a:rPr lang="en-US" dirty="0" smtClean="0"/>
              <a:t>Click to edit Master title style</a:t>
            </a:r>
            <a:endParaRPr lang="fa-IR" dirty="0"/>
          </a:p>
        </p:txBody>
      </p:sp>
      <p:sp>
        <p:nvSpPr>
          <p:cNvPr id="3" name="Content Placeholder 2"/>
          <p:cNvSpPr>
            <a:spLocks noGrp="1"/>
          </p:cNvSpPr>
          <p:nvPr>
            <p:ph idx="1"/>
          </p:nvPr>
        </p:nvSpPr>
        <p:spPr>
          <a:xfrm>
            <a:off x="2128346" y="1739107"/>
            <a:ext cx="6608386" cy="5024299"/>
          </a:xfrm>
        </p:spPr>
        <p:txBody>
          <a:bodyPr/>
          <a:lstStyle>
            <a:lvl1pPr algn="r" rtl="1">
              <a:defRPr/>
            </a:lvl1pPr>
            <a:lvl2pPr algn="r" rtl="1">
              <a:defRPr/>
            </a:lvl2pPr>
            <a:lvl3pPr algn="r" rtl="1">
              <a:defRPr/>
            </a:lvl3pPr>
            <a:lvl4pPr algn="r" rtl="1">
              <a:defRPr/>
            </a:lvl4pPr>
            <a:lvl5pPr algn="r" rtl="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a-IR" dirty="0"/>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a:xfrm>
            <a:off x="3057559" y="6935721"/>
            <a:ext cx="2804610" cy="517592"/>
          </a:xfrm>
        </p:spPr>
        <p:txBody>
          <a:bodyPr/>
          <a:lstStyle>
            <a:lvl1pPr algn="r" rtl="1">
              <a:defRPr sz="1800"/>
            </a:lvl1pPr>
          </a:lstStyle>
          <a:p>
            <a:r>
              <a:rPr lang="fa-IR" altLang="fa-IR" dirty="0" smtClean="0"/>
              <a:t>اداره آموزش اورژانس تهران</a:t>
            </a:r>
            <a:endParaRPr lang="en-US" altLang="fa-IR" dirty="0"/>
          </a:p>
        </p:txBody>
      </p:sp>
      <p:sp>
        <p:nvSpPr>
          <p:cNvPr id="6" name="Slide Number Placeholder 5"/>
          <p:cNvSpPr>
            <a:spLocks noGrp="1"/>
          </p:cNvSpPr>
          <p:nvPr>
            <p:ph type="sldNum" sz="quarter" idx="12"/>
          </p:nvPr>
        </p:nvSpPr>
        <p:spPr/>
        <p:txBody>
          <a:bodyPr/>
          <a:lstStyle>
            <a:lvl1pPr>
              <a:defRPr/>
            </a:lvl1pPr>
          </a:lstStyle>
          <a:p>
            <a:fld id="{823E0D9A-F1C7-4390-8777-8A90C6C9EA42}" type="slidenum">
              <a:rPr lang="en-US" altLang="fa-IR"/>
              <a:pPr/>
              <a:t>‹#›</a:t>
            </a:fld>
            <a:endParaRPr lang="en-US" altLang="fa-I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3848" cy="1166648"/>
          </a:xfrm>
          <a:prstGeom prst="rect">
            <a:avLst/>
          </a:prstGeom>
        </p:spPr>
      </p:pic>
    </p:spTree>
    <p:extLst>
      <p:ext uri="{BB962C8B-B14F-4D97-AF65-F5344CB8AC3E}">
        <p14:creationId xmlns:p14="http://schemas.microsoft.com/office/powerpoint/2010/main" val="40932909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6725" y="5218113"/>
            <a:ext cx="5313363" cy="614362"/>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36725" y="666750"/>
            <a:ext cx="5313363" cy="44719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36725" y="5832475"/>
            <a:ext cx="5313363" cy="876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اداره آموزش اورژانس تهران</a:t>
            </a:r>
            <a:endParaRPr lang="fa-IR"/>
          </a:p>
        </p:txBody>
      </p:sp>
      <p:sp>
        <p:nvSpPr>
          <p:cNvPr id="7" name="Slide Number Placeholder 6"/>
          <p:cNvSpPr>
            <a:spLocks noGrp="1"/>
          </p:cNvSpPr>
          <p:nvPr>
            <p:ph type="sldNum" sz="quarter" idx="12"/>
          </p:nvPr>
        </p:nvSpPr>
        <p:spPr/>
        <p:txBody>
          <a:bodyPr/>
          <a:lstStyle/>
          <a:p>
            <a:fld id="{A2282232-DB09-4C75-80FF-FF66EAC74EC4}" type="slidenum">
              <a:rPr lang="fa-IR" smtClean="0"/>
              <a:t>‹#›</a:t>
            </a:fld>
            <a:endParaRPr lang="fa-IR"/>
          </a:p>
        </p:txBody>
      </p:sp>
    </p:spTree>
    <p:extLst>
      <p:ext uri="{BB962C8B-B14F-4D97-AF65-F5344CB8AC3E}">
        <p14:creationId xmlns:p14="http://schemas.microsoft.com/office/powerpoint/2010/main" val="4062914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اداره آموزش اورژانس تهران</a:t>
            </a:r>
            <a:endParaRPr lang="fa-IR"/>
          </a:p>
        </p:txBody>
      </p:sp>
      <p:sp>
        <p:nvSpPr>
          <p:cNvPr id="6" name="Slide Number Placeholder 5"/>
          <p:cNvSpPr>
            <a:spLocks noGrp="1"/>
          </p:cNvSpPr>
          <p:nvPr>
            <p:ph type="sldNum" sz="quarter" idx="12"/>
          </p:nvPr>
        </p:nvSpPr>
        <p:spPr/>
        <p:txBody>
          <a:bodyPr/>
          <a:lstStyle/>
          <a:p>
            <a:fld id="{A2282232-DB09-4C75-80FF-FF66EAC74EC4}" type="slidenum">
              <a:rPr lang="fa-IR" smtClean="0"/>
              <a:t>‹#›</a:t>
            </a:fld>
            <a:endParaRPr lang="fa-IR"/>
          </a:p>
        </p:txBody>
      </p:sp>
    </p:spTree>
    <p:extLst>
      <p:ext uri="{BB962C8B-B14F-4D97-AF65-F5344CB8AC3E}">
        <p14:creationId xmlns:p14="http://schemas.microsoft.com/office/powerpoint/2010/main" val="2131846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1438" y="298450"/>
            <a:ext cx="1992312" cy="6359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42913" y="298450"/>
            <a:ext cx="5826125" cy="6359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اداره آموزش اورژانس تهران</a:t>
            </a:r>
            <a:endParaRPr lang="fa-IR"/>
          </a:p>
        </p:txBody>
      </p:sp>
      <p:sp>
        <p:nvSpPr>
          <p:cNvPr id="6" name="Slide Number Placeholder 5"/>
          <p:cNvSpPr>
            <a:spLocks noGrp="1"/>
          </p:cNvSpPr>
          <p:nvPr>
            <p:ph type="sldNum" sz="quarter" idx="12"/>
          </p:nvPr>
        </p:nvSpPr>
        <p:spPr/>
        <p:txBody>
          <a:bodyPr/>
          <a:lstStyle/>
          <a:p>
            <a:fld id="{A2282232-DB09-4C75-80FF-FF66EAC74EC4}" type="slidenum">
              <a:rPr lang="fa-IR" smtClean="0"/>
              <a:t>‹#›</a:t>
            </a:fld>
            <a:endParaRPr lang="fa-IR"/>
          </a:p>
        </p:txBody>
      </p:sp>
    </p:spTree>
    <p:extLst>
      <p:ext uri="{BB962C8B-B14F-4D97-AF65-F5344CB8AC3E}">
        <p14:creationId xmlns:p14="http://schemas.microsoft.com/office/powerpoint/2010/main" val="3666060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63575" y="2314575"/>
            <a:ext cx="7529513" cy="1598613"/>
          </a:xfrm>
        </p:spPr>
        <p:txBody>
          <a:bodyPr/>
          <a:lstStyle/>
          <a:p>
            <a:r>
              <a:rPr lang="en-US" smtClean="0"/>
              <a:t>Click to edit Master title style</a:t>
            </a:r>
            <a:endParaRPr lang="fa-IR"/>
          </a:p>
        </p:txBody>
      </p:sp>
      <p:sp>
        <p:nvSpPr>
          <p:cNvPr id="3" name="Subtitle 2"/>
          <p:cNvSpPr>
            <a:spLocks noGrp="1"/>
          </p:cNvSpPr>
          <p:nvPr>
            <p:ph type="subTitle" idx="1"/>
          </p:nvPr>
        </p:nvSpPr>
        <p:spPr>
          <a:xfrm>
            <a:off x="1328738" y="4224338"/>
            <a:ext cx="6199187" cy="190341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اداره آموزش اورژانس تهران</a:t>
            </a:r>
            <a:endParaRPr lang="fa-IR"/>
          </a:p>
        </p:txBody>
      </p:sp>
      <p:sp>
        <p:nvSpPr>
          <p:cNvPr id="6" name="Slide Number Placeholder 5"/>
          <p:cNvSpPr>
            <a:spLocks noGrp="1"/>
          </p:cNvSpPr>
          <p:nvPr>
            <p:ph type="sldNum" sz="quarter" idx="12"/>
          </p:nvPr>
        </p:nvSpPr>
        <p:spPr/>
        <p:txBody>
          <a:bodyPr/>
          <a:lstStyle/>
          <a:p>
            <a:fld id="{56EA21B5-EF83-4651-9630-530F6EF27749}" type="slidenum">
              <a:rPr lang="fa-IR" smtClean="0"/>
              <a:t>‹#›</a:t>
            </a:fld>
            <a:endParaRPr lang="fa-IR"/>
          </a:p>
        </p:txBody>
      </p:sp>
    </p:spTree>
    <p:extLst>
      <p:ext uri="{BB962C8B-B14F-4D97-AF65-F5344CB8AC3E}">
        <p14:creationId xmlns:p14="http://schemas.microsoft.com/office/powerpoint/2010/main" val="4279756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اداره آموزش اورژانس تهران</a:t>
            </a:r>
            <a:endParaRPr lang="fa-IR"/>
          </a:p>
        </p:txBody>
      </p:sp>
      <p:sp>
        <p:nvSpPr>
          <p:cNvPr id="6" name="Slide Number Placeholder 5"/>
          <p:cNvSpPr>
            <a:spLocks noGrp="1"/>
          </p:cNvSpPr>
          <p:nvPr>
            <p:ph type="sldNum" sz="quarter" idx="12"/>
          </p:nvPr>
        </p:nvSpPr>
        <p:spPr/>
        <p:txBody>
          <a:bodyPr/>
          <a:lstStyle/>
          <a:p>
            <a:fld id="{56EA21B5-EF83-4651-9630-530F6EF27749}" type="slidenum">
              <a:rPr lang="fa-IR" smtClean="0"/>
              <a:t>‹#›</a:t>
            </a:fld>
            <a:endParaRPr lang="fa-IR"/>
          </a:p>
        </p:txBody>
      </p:sp>
    </p:spTree>
    <p:extLst>
      <p:ext uri="{BB962C8B-B14F-4D97-AF65-F5344CB8AC3E}">
        <p14:creationId xmlns:p14="http://schemas.microsoft.com/office/powerpoint/2010/main" val="3630681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088" y="4789488"/>
            <a:ext cx="7527925" cy="1479550"/>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00088" y="3159125"/>
            <a:ext cx="7527925" cy="1630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اداره آموزش اورژانس تهران</a:t>
            </a:r>
            <a:endParaRPr lang="fa-IR"/>
          </a:p>
        </p:txBody>
      </p:sp>
      <p:sp>
        <p:nvSpPr>
          <p:cNvPr id="6" name="Slide Number Placeholder 5"/>
          <p:cNvSpPr>
            <a:spLocks noGrp="1"/>
          </p:cNvSpPr>
          <p:nvPr>
            <p:ph type="sldNum" sz="quarter" idx="12"/>
          </p:nvPr>
        </p:nvSpPr>
        <p:spPr/>
        <p:txBody>
          <a:bodyPr/>
          <a:lstStyle/>
          <a:p>
            <a:fld id="{56EA21B5-EF83-4651-9630-530F6EF27749}" type="slidenum">
              <a:rPr lang="fa-IR" smtClean="0"/>
              <a:t>‹#›</a:t>
            </a:fld>
            <a:endParaRPr lang="fa-IR"/>
          </a:p>
        </p:txBody>
      </p:sp>
    </p:spTree>
    <p:extLst>
      <p:ext uri="{BB962C8B-B14F-4D97-AF65-F5344CB8AC3E}">
        <p14:creationId xmlns:p14="http://schemas.microsoft.com/office/powerpoint/2010/main" val="2890868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42913" y="1739900"/>
            <a:ext cx="3908425" cy="491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503738" y="1739900"/>
            <a:ext cx="3910012" cy="491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اداره آموزش اورژانس تهران</a:t>
            </a:r>
            <a:endParaRPr lang="fa-IR"/>
          </a:p>
        </p:txBody>
      </p:sp>
      <p:sp>
        <p:nvSpPr>
          <p:cNvPr id="7" name="Slide Number Placeholder 6"/>
          <p:cNvSpPr>
            <a:spLocks noGrp="1"/>
          </p:cNvSpPr>
          <p:nvPr>
            <p:ph type="sldNum" sz="quarter" idx="12"/>
          </p:nvPr>
        </p:nvSpPr>
        <p:spPr/>
        <p:txBody>
          <a:bodyPr/>
          <a:lstStyle/>
          <a:p>
            <a:fld id="{56EA21B5-EF83-4651-9630-530F6EF27749}" type="slidenum">
              <a:rPr lang="fa-IR" smtClean="0"/>
              <a:t>‹#›</a:t>
            </a:fld>
            <a:endParaRPr lang="fa-IR"/>
          </a:p>
        </p:txBody>
      </p:sp>
    </p:spTree>
    <p:extLst>
      <p:ext uri="{BB962C8B-B14F-4D97-AF65-F5344CB8AC3E}">
        <p14:creationId xmlns:p14="http://schemas.microsoft.com/office/powerpoint/2010/main" val="657714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42913" y="1668463"/>
            <a:ext cx="3913187" cy="695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2913" y="2363788"/>
            <a:ext cx="3913187" cy="4294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498975" y="1668463"/>
            <a:ext cx="3914775" cy="695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8975" y="2363788"/>
            <a:ext cx="3914775" cy="4294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endParaRPr lang="fa-IR"/>
          </a:p>
        </p:txBody>
      </p:sp>
      <p:sp>
        <p:nvSpPr>
          <p:cNvPr id="8" name="Footer Placeholder 7"/>
          <p:cNvSpPr>
            <a:spLocks noGrp="1"/>
          </p:cNvSpPr>
          <p:nvPr>
            <p:ph type="ftr" sz="quarter" idx="11"/>
          </p:nvPr>
        </p:nvSpPr>
        <p:spPr/>
        <p:txBody>
          <a:bodyPr/>
          <a:lstStyle/>
          <a:p>
            <a:r>
              <a:rPr lang="fa-IR" smtClean="0"/>
              <a:t>اداره آموزش اورژانس تهران</a:t>
            </a:r>
            <a:endParaRPr lang="fa-IR"/>
          </a:p>
        </p:txBody>
      </p:sp>
      <p:sp>
        <p:nvSpPr>
          <p:cNvPr id="9" name="Slide Number Placeholder 8"/>
          <p:cNvSpPr>
            <a:spLocks noGrp="1"/>
          </p:cNvSpPr>
          <p:nvPr>
            <p:ph type="sldNum" sz="quarter" idx="12"/>
          </p:nvPr>
        </p:nvSpPr>
        <p:spPr/>
        <p:txBody>
          <a:bodyPr/>
          <a:lstStyle/>
          <a:p>
            <a:fld id="{56EA21B5-EF83-4651-9630-530F6EF27749}" type="slidenum">
              <a:rPr lang="fa-IR" smtClean="0"/>
              <a:t>‹#›</a:t>
            </a:fld>
            <a:endParaRPr lang="fa-IR"/>
          </a:p>
        </p:txBody>
      </p:sp>
    </p:spTree>
    <p:extLst>
      <p:ext uri="{BB962C8B-B14F-4D97-AF65-F5344CB8AC3E}">
        <p14:creationId xmlns:p14="http://schemas.microsoft.com/office/powerpoint/2010/main" val="2572554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اداره آموزش اورژانس تهران</a:t>
            </a:r>
            <a:endParaRPr lang="fa-IR"/>
          </a:p>
        </p:txBody>
      </p:sp>
      <p:sp>
        <p:nvSpPr>
          <p:cNvPr id="5" name="Slide Number Placeholder 4"/>
          <p:cNvSpPr>
            <a:spLocks noGrp="1"/>
          </p:cNvSpPr>
          <p:nvPr>
            <p:ph type="sldNum" sz="quarter" idx="12"/>
          </p:nvPr>
        </p:nvSpPr>
        <p:spPr/>
        <p:txBody>
          <a:bodyPr/>
          <a:lstStyle/>
          <a:p>
            <a:fld id="{56EA21B5-EF83-4651-9630-530F6EF27749}" type="slidenum">
              <a:rPr lang="fa-IR" smtClean="0"/>
              <a:t>‹#›</a:t>
            </a:fld>
            <a:endParaRPr lang="fa-IR"/>
          </a:p>
        </p:txBody>
      </p:sp>
    </p:spTree>
    <p:extLst>
      <p:ext uri="{BB962C8B-B14F-4D97-AF65-F5344CB8AC3E}">
        <p14:creationId xmlns:p14="http://schemas.microsoft.com/office/powerpoint/2010/main" val="2912430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a-IR"/>
          </a:p>
        </p:txBody>
      </p:sp>
      <p:sp>
        <p:nvSpPr>
          <p:cNvPr id="3" name="Footer Placeholder 2"/>
          <p:cNvSpPr>
            <a:spLocks noGrp="1"/>
          </p:cNvSpPr>
          <p:nvPr>
            <p:ph type="ftr" sz="quarter" idx="11"/>
          </p:nvPr>
        </p:nvSpPr>
        <p:spPr/>
        <p:txBody>
          <a:bodyPr/>
          <a:lstStyle/>
          <a:p>
            <a:r>
              <a:rPr lang="fa-IR" smtClean="0"/>
              <a:t>اداره آموزش اورژانس تهران</a:t>
            </a:r>
            <a:endParaRPr lang="fa-IR"/>
          </a:p>
        </p:txBody>
      </p:sp>
      <p:sp>
        <p:nvSpPr>
          <p:cNvPr id="4" name="Slide Number Placeholder 3"/>
          <p:cNvSpPr>
            <a:spLocks noGrp="1"/>
          </p:cNvSpPr>
          <p:nvPr>
            <p:ph type="sldNum" sz="quarter" idx="12"/>
          </p:nvPr>
        </p:nvSpPr>
        <p:spPr/>
        <p:txBody>
          <a:bodyPr/>
          <a:lstStyle/>
          <a:p>
            <a:fld id="{56EA21B5-EF83-4651-9630-530F6EF27749}" type="slidenum">
              <a:rPr lang="fa-IR" smtClean="0"/>
              <a:t>‹#›</a:t>
            </a:fld>
            <a:endParaRPr lang="fa-IR"/>
          </a:p>
        </p:txBody>
      </p:sp>
    </p:spTree>
    <p:extLst>
      <p:ext uri="{BB962C8B-B14F-4D97-AF65-F5344CB8AC3E}">
        <p14:creationId xmlns:p14="http://schemas.microsoft.com/office/powerpoint/2010/main" val="323255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9615" y="4789446"/>
            <a:ext cx="7528163" cy="1480311"/>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699615" y="3159033"/>
            <a:ext cx="7528163" cy="163041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6" name="Slide Number Placeholder 5"/>
          <p:cNvSpPr>
            <a:spLocks noGrp="1"/>
          </p:cNvSpPr>
          <p:nvPr>
            <p:ph type="sldNum" sz="quarter" idx="12"/>
          </p:nvPr>
        </p:nvSpPr>
        <p:spPr/>
        <p:txBody>
          <a:bodyPr/>
          <a:lstStyle>
            <a:lvl1pPr>
              <a:defRPr/>
            </a:lvl1pPr>
          </a:lstStyle>
          <a:p>
            <a:fld id="{2C97FC68-EE9D-44B5-BE9D-C804AF70149A}" type="slidenum">
              <a:rPr lang="en-US" altLang="fa-IR"/>
              <a:pPr/>
              <a:t>‹#›</a:t>
            </a:fld>
            <a:endParaRPr lang="en-US" altLang="fa-IR"/>
          </a:p>
        </p:txBody>
      </p:sp>
    </p:spTree>
    <p:extLst>
      <p:ext uri="{BB962C8B-B14F-4D97-AF65-F5344CB8AC3E}">
        <p14:creationId xmlns:p14="http://schemas.microsoft.com/office/powerpoint/2010/main" val="1325851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913" y="296863"/>
            <a:ext cx="2913062" cy="1262062"/>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462338" y="296863"/>
            <a:ext cx="4951412" cy="6361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42913" y="1558925"/>
            <a:ext cx="2913062" cy="5099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اداره آموزش اورژانس تهران</a:t>
            </a:r>
            <a:endParaRPr lang="fa-IR"/>
          </a:p>
        </p:txBody>
      </p:sp>
      <p:sp>
        <p:nvSpPr>
          <p:cNvPr id="7" name="Slide Number Placeholder 6"/>
          <p:cNvSpPr>
            <a:spLocks noGrp="1"/>
          </p:cNvSpPr>
          <p:nvPr>
            <p:ph type="sldNum" sz="quarter" idx="12"/>
          </p:nvPr>
        </p:nvSpPr>
        <p:spPr/>
        <p:txBody>
          <a:bodyPr/>
          <a:lstStyle/>
          <a:p>
            <a:fld id="{56EA21B5-EF83-4651-9630-530F6EF27749}" type="slidenum">
              <a:rPr lang="fa-IR" smtClean="0"/>
              <a:t>‹#›</a:t>
            </a:fld>
            <a:endParaRPr lang="fa-IR"/>
          </a:p>
        </p:txBody>
      </p:sp>
    </p:spTree>
    <p:extLst>
      <p:ext uri="{BB962C8B-B14F-4D97-AF65-F5344CB8AC3E}">
        <p14:creationId xmlns:p14="http://schemas.microsoft.com/office/powerpoint/2010/main" val="168525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6725" y="5218113"/>
            <a:ext cx="5313363" cy="614362"/>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36725" y="666750"/>
            <a:ext cx="5313363" cy="44719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36725" y="5832475"/>
            <a:ext cx="5313363" cy="876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r>
              <a:rPr lang="fa-IR" smtClean="0"/>
              <a:t>اداره آموزش اورژانس تهران</a:t>
            </a:r>
            <a:endParaRPr lang="fa-IR"/>
          </a:p>
        </p:txBody>
      </p:sp>
      <p:sp>
        <p:nvSpPr>
          <p:cNvPr id="7" name="Slide Number Placeholder 6"/>
          <p:cNvSpPr>
            <a:spLocks noGrp="1"/>
          </p:cNvSpPr>
          <p:nvPr>
            <p:ph type="sldNum" sz="quarter" idx="12"/>
          </p:nvPr>
        </p:nvSpPr>
        <p:spPr/>
        <p:txBody>
          <a:bodyPr/>
          <a:lstStyle/>
          <a:p>
            <a:fld id="{56EA21B5-EF83-4651-9630-530F6EF27749}" type="slidenum">
              <a:rPr lang="fa-IR" smtClean="0"/>
              <a:t>‹#›</a:t>
            </a:fld>
            <a:endParaRPr lang="fa-IR"/>
          </a:p>
        </p:txBody>
      </p:sp>
    </p:spTree>
    <p:extLst>
      <p:ext uri="{BB962C8B-B14F-4D97-AF65-F5344CB8AC3E}">
        <p14:creationId xmlns:p14="http://schemas.microsoft.com/office/powerpoint/2010/main" val="3724268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اداره آموزش اورژانس تهران</a:t>
            </a:r>
            <a:endParaRPr lang="fa-IR"/>
          </a:p>
        </p:txBody>
      </p:sp>
      <p:sp>
        <p:nvSpPr>
          <p:cNvPr id="6" name="Slide Number Placeholder 5"/>
          <p:cNvSpPr>
            <a:spLocks noGrp="1"/>
          </p:cNvSpPr>
          <p:nvPr>
            <p:ph type="sldNum" sz="quarter" idx="12"/>
          </p:nvPr>
        </p:nvSpPr>
        <p:spPr/>
        <p:txBody>
          <a:bodyPr/>
          <a:lstStyle/>
          <a:p>
            <a:fld id="{56EA21B5-EF83-4651-9630-530F6EF27749}" type="slidenum">
              <a:rPr lang="fa-IR" smtClean="0"/>
              <a:t>‹#›</a:t>
            </a:fld>
            <a:endParaRPr lang="fa-IR"/>
          </a:p>
        </p:txBody>
      </p:sp>
    </p:spTree>
    <p:extLst>
      <p:ext uri="{BB962C8B-B14F-4D97-AF65-F5344CB8AC3E}">
        <p14:creationId xmlns:p14="http://schemas.microsoft.com/office/powerpoint/2010/main" val="3880190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1438" y="298450"/>
            <a:ext cx="1992312" cy="6359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42913" y="298450"/>
            <a:ext cx="5826125" cy="6359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r>
              <a:rPr lang="fa-IR" smtClean="0"/>
              <a:t>اداره آموزش اورژانس تهران</a:t>
            </a:r>
            <a:endParaRPr lang="fa-IR"/>
          </a:p>
        </p:txBody>
      </p:sp>
      <p:sp>
        <p:nvSpPr>
          <p:cNvPr id="6" name="Slide Number Placeholder 5"/>
          <p:cNvSpPr>
            <a:spLocks noGrp="1"/>
          </p:cNvSpPr>
          <p:nvPr>
            <p:ph type="sldNum" sz="quarter" idx="12"/>
          </p:nvPr>
        </p:nvSpPr>
        <p:spPr/>
        <p:txBody>
          <a:bodyPr/>
          <a:lstStyle/>
          <a:p>
            <a:fld id="{56EA21B5-EF83-4651-9630-530F6EF27749}" type="slidenum">
              <a:rPr lang="fa-IR" smtClean="0"/>
              <a:t>‹#›</a:t>
            </a:fld>
            <a:endParaRPr lang="fa-IR"/>
          </a:p>
        </p:txBody>
      </p:sp>
    </p:spTree>
    <p:extLst>
      <p:ext uri="{BB962C8B-B14F-4D97-AF65-F5344CB8AC3E}">
        <p14:creationId xmlns:p14="http://schemas.microsoft.com/office/powerpoint/2010/main" val="2007282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endParaRPr lang="fa-IR"/>
          </a:p>
        </p:txBody>
      </p:sp>
      <p:sp>
        <p:nvSpPr>
          <p:cNvPr id="4" name="Footer Placeholder 3"/>
          <p:cNvSpPr>
            <a:spLocks noGrp="1"/>
          </p:cNvSpPr>
          <p:nvPr>
            <p:ph type="ftr" sz="quarter" idx="11"/>
          </p:nvPr>
        </p:nvSpPr>
        <p:spPr/>
        <p:txBody>
          <a:bodyPr/>
          <a:lstStyle/>
          <a:p>
            <a:r>
              <a:rPr lang="fa-IR" smtClean="0"/>
              <a:t>اداره آموزش اورژانس تهران</a:t>
            </a:r>
            <a:endParaRPr lang="fa-IR"/>
          </a:p>
        </p:txBody>
      </p:sp>
      <p:sp>
        <p:nvSpPr>
          <p:cNvPr id="5" name="Slide Number Placeholder 4"/>
          <p:cNvSpPr>
            <a:spLocks noGrp="1"/>
          </p:cNvSpPr>
          <p:nvPr>
            <p:ph type="sldNum" sz="quarter" idx="12"/>
          </p:nvPr>
        </p:nvSpPr>
        <p:spPr/>
        <p:txBody>
          <a:bodyPr/>
          <a:lstStyle/>
          <a:p>
            <a:fld id="{56EA21B5-EF83-4651-9630-530F6EF27749}" type="slidenum">
              <a:rPr lang="fa-IR" smtClean="0"/>
              <a:t>‹#›</a:t>
            </a:fld>
            <a:endParaRPr lang="fa-IR"/>
          </a:p>
        </p:txBody>
      </p:sp>
    </p:spTree>
    <p:extLst>
      <p:ext uri="{BB962C8B-B14F-4D97-AF65-F5344CB8AC3E}">
        <p14:creationId xmlns:p14="http://schemas.microsoft.com/office/powerpoint/2010/main" val="351542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2236" y="148377"/>
            <a:ext cx="8587580" cy="7153110"/>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7651" name="Rectangle 3"/>
          <p:cNvSpPr>
            <a:spLocks noGrp="1" noChangeArrowheads="1"/>
          </p:cNvSpPr>
          <p:nvPr>
            <p:ph type="ctrTitle"/>
            <p:custDataLst>
              <p:tags r:id="rId1"/>
            </p:custDataLst>
          </p:nvPr>
        </p:nvSpPr>
        <p:spPr>
          <a:xfrm>
            <a:off x="441296" y="2315361"/>
            <a:ext cx="7083792" cy="1597631"/>
          </a:xfrm>
        </p:spPr>
        <p:txBody>
          <a:bodyPr/>
          <a:lstStyle>
            <a:lvl1pPr>
              <a:defRPr/>
            </a:lvl1pPr>
          </a:lstStyle>
          <a:p>
            <a:pPr lvl="0"/>
            <a:r>
              <a:rPr lang="en-US" altLang="fa-IR" noProof="0" smtClean="0"/>
              <a:t>Click to edit Master title style</a:t>
            </a:r>
          </a:p>
        </p:txBody>
      </p:sp>
      <p:sp>
        <p:nvSpPr>
          <p:cNvPr id="27652" name="Rectangle 4"/>
          <p:cNvSpPr>
            <a:spLocks noGrp="1" noChangeArrowheads="1"/>
          </p:cNvSpPr>
          <p:nvPr>
            <p:ph type="subTitle" idx="1"/>
            <p:custDataLst>
              <p:tags r:id="rId2"/>
            </p:custDataLst>
          </p:nvPr>
        </p:nvSpPr>
        <p:spPr>
          <a:xfrm>
            <a:off x="441296" y="4223544"/>
            <a:ext cx="7083792" cy="1904736"/>
          </a:xfrm>
        </p:spPr>
        <p:txBody>
          <a:bodyPr/>
          <a:lstStyle>
            <a:lvl1pPr marL="0" indent="0">
              <a:buClr>
                <a:srgbClr val="FFFFFF"/>
              </a:buClr>
              <a:buFontTx/>
              <a:buNone/>
              <a:defRPr/>
            </a:lvl1pPr>
          </a:lstStyle>
          <a:p>
            <a:pPr lvl="0"/>
            <a:r>
              <a:rPr lang="en-US" altLang="fa-IR" noProof="0" smtClean="0"/>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ltLang="fa-IR"/>
          </a:p>
        </p:txBody>
      </p:sp>
      <p:sp>
        <p:nvSpPr>
          <p:cNvPr id="27654" name="Rectangle 6"/>
          <p:cNvSpPr>
            <a:spLocks noGrp="1" noChangeArrowheads="1"/>
          </p:cNvSpPr>
          <p:nvPr>
            <p:ph type="ftr" sz="quarter" idx="3"/>
          </p:nvPr>
        </p:nvSpPr>
        <p:spPr/>
        <p:txBody>
          <a:bodyPr/>
          <a:lstStyle>
            <a:lvl1pPr>
              <a:defRPr/>
            </a:lvl1pPr>
          </a:lstStyle>
          <a:p>
            <a:r>
              <a:rPr lang="fa-IR" altLang="fa-IR" smtClean="0"/>
              <a:t>اداره آموزش اورژانس تهران</a:t>
            </a:r>
            <a:endParaRPr lang="en-US" altLang="fa-IR"/>
          </a:p>
        </p:txBody>
      </p:sp>
      <p:sp>
        <p:nvSpPr>
          <p:cNvPr id="27655" name="Rectangle 7"/>
          <p:cNvSpPr>
            <a:spLocks noGrp="1" noChangeArrowheads="1"/>
          </p:cNvSpPr>
          <p:nvPr>
            <p:ph type="sldNum" sz="quarter" idx="4"/>
          </p:nvPr>
        </p:nvSpPr>
        <p:spPr/>
        <p:txBody>
          <a:bodyPr/>
          <a:lstStyle>
            <a:lvl1pPr>
              <a:defRPr/>
            </a:lvl1pPr>
          </a:lstStyle>
          <a:p>
            <a:fld id="{5007B96D-6705-4195-84EF-FCB2B4067A43}" type="slidenum">
              <a:rPr lang="en-US" altLang="fa-IR"/>
              <a:pPr/>
              <a:t>‹#›</a:t>
            </a:fld>
            <a:endParaRPr lang="en-US" altLang="fa-I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6" name="Slide Number Placeholder 5"/>
          <p:cNvSpPr>
            <a:spLocks noGrp="1"/>
          </p:cNvSpPr>
          <p:nvPr>
            <p:ph type="sldNum" sz="quarter" idx="12"/>
          </p:nvPr>
        </p:nvSpPr>
        <p:spPr/>
        <p:txBody>
          <a:bodyPr/>
          <a:lstStyle>
            <a:lvl1pPr>
              <a:defRPr/>
            </a:lvl1pPr>
          </a:lstStyle>
          <a:p>
            <a:fld id="{214D0DC9-23AF-4F54-B279-DD3398F28E65}" type="slidenum">
              <a:rPr lang="en-US" altLang="fa-IR"/>
              <a:pPr/>
              <a:t>‹#›</a:t>
            </a:fld>
            <a:endParaRPr lang="en-US" altLang="fa-IR"/>
          </a:p>
        </p:txBody>
      </p:sp>
    </p:spTree>
    <p:extLst>
      <p:ext uri="{BB962C8B-B14F-4D97-AF65-F5344CB8AC3E}">
        <p14:creationId xmlns:p14="http://schemas.microsoft.com/office/powerpoint/2010/main" val="1373224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9615" y="4789446"/>
            <a:ext cx="7528163" cy="1480311"/>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699615" y="3159033"/>
            <a:ext cx="7528163" cy="163041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6" name="Slide Number Placeholder 5"/>
          <p:cNvSpPr>
            <a:spLocks noGrp="1"/>
          </p:cNvSpPr>
          <p:nvPr>
            <p:ph type="sldNum" sz="quarter" idx="12"/>
          </p:nvPr>
        </p:nvSpPr>
        <p:spPr/>
        <p:txBody>
          <a:bodyPr/>
          <a:lstStyle>
            <a:lvl1pPr>
              <a:defRPr/>
            </a:lvl1pPr>
          </a:lstStyle>
          <a:p>
            <a:fld id="{811C129C-F769-4787-8402-4A2CFD0E1C3D}" type="slidenum">
              <a:rPr lang="en-US" altLang="fa-IR"/>
              <a:pPr/>
              <a:t>‹#›</a:t>
            </a:fld>
            <a:endParaRPr lang="en-US" altLang="fa-IR"/>
          </a:p>
        </p:txBody>
      </p:sp>
    </p:spTree>
    <p:extLst>
      <p:ext uri="{BB962C8B-B14F-4D97-AF65-F5344CB8AC3E}">
        <p14:creationId xmlns:p14="http://schemas.microsoft.com/office/powerpoint/2010/main" val="3134271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41297" y="1739108"/>
            <a:ext cx="3910155" cy="49188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499063" y="1739108"/>
            <a:ext cx="3910156" cy="49188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ltLang="fa-IR"/>
          </a:p>
        </p:txBody>
      </p:sp>
      <p:sp>
        <p:nvSpPr>
          <p:cNvPr id="6" name="Footer Placeholder 5"/>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7" name="Slide Number Placeholder 6"/>
          <p:cNvSpPr>
            <a:spLocks noGrp="1"/>
          </p:cNvSpPr>
          <p:nvPr>
            <p:ph type="sldNum" sz="quarter" idx="12"/>
          </p:nvPr>
        </p:nvSpPr>
        <p:spPr/>
        <p:txBody>
          <a:bodyPr/>
          <a:lstStyle>
            <a:lvl1pPr>
              <a:defRPr/>
            </a:lvl1pPr>
          </a:lstStyle>
          <a:p>
            <a:fld id="{5C57957E-43D1-412C-8874-101C6276B2D2}" type="slidenum">
              <a:rPr lang="en-US" altLang="fa-IR"/>
              <a:pPr/>
              <a:t>‹#›</a:t>
            </a:fld>
            <a:endParaRPr lang="en-US" altLang="fa-IR"/>
          </a:p>
        </p:txBody>
      </p:sp>
    </p:spTree>
    <p:extLst>
      <p:ext uri="{BB962C8B-B14F-4D97-AF65-F5344CB8AC3E}">
        <p14:creationId xmlns:p14="http://schemas.microsoft.com/office/powerpoint/2010/main" val="22567112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2834" y="298480"/>
            <a:ext cx="7970997" cy="1242219"/>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42835" y="1668370"/>
            <a:ext cx="3913231" cy="695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2835" y="2363666"/>
            <a:ext cx="3913231" cy="4294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499063" y="1668370"/>
            <a:ext cx="3914769" cy="695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9063" y="2363666"/>
            <a:ext cx="3914769" cy="4294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ltLang="fa-IR"/>
          </a:p>
        </p:txBody>
      </p:sp>
      <p:sp>
        <p:nvSpPr>
          <p:cNvPr id="8" name="Footer Placeholder 7"/>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9" name="Slide Number Placeholder 8"/>
          <p:cNvSpPr>
            <a:spLocks noGrp="1"/>
          </p:cNvSpPr>
          <p:nvPr>
            <p:ph type="sldNum" sz="quarter" idx="12"/>
          </p:nvPr>
        </p:nvSpPr>
        <p:spPr/>
        <p:txBody>
          <a:bodyPr/>
          <a:lstStyle>
            <a:lvl1pPr>
              <a:defRPr/>
            </a:lvl1pPr>
          </a:lstStyle>
          <a:p>
            <a:fld id="{D7E2BA67-6CD4-4EE6-ADC8-A8FAD2B1F787}" type="slidenum">
              <a:rPr lang="en-US" altLang="fa-IR"/>
              <a:pPr/>
              <a:t>‹#›</a:t>
            </a:fld>
            <a:endParaRPr lang="en-US" altLang="fa-IR"/>
          </a:p>
        </p:txBody>
      </p:sp>
    </p:spTree>
    <p:extLst>
      <p:ext uri="{BB962C8B-B14F-4D97-AF65-F5344CB8AC3E}">
        <p14:creationId xmlns:p14="http://schemas.microsoft.com/office/powerpoint/2010/main" val="66295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2609334" y="1739108"/>
            <a:ext cx="2989124" cy="49188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746070" y="1739108"/>
            <a:ext cx="2990661" cy="49188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ltLang="fa-IR"/>
          </a:p>
        </p:txBody>
      </p:sp>
      <p:sp>
        <p:nvSpPr>
          <p:cNvPr id="6" name="Footer Placeholder 5"/>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7" name="Slide Number Placeholder 6"/>
          <p:cNvSpPr>
            <a:spLocks noGrp="1"/>
          </p:cNvSpPr>
          <p:nvPr>
            <p:ph type="sldNum" sz="quarter" idx="12"/>
          </p:nvPr>
        </p:nvSpPr>
        <p:spPr/>
        <p:txBody>
          <a:bodyPr/>
          <a:lstStyle>
            <a:lvl1pPr>
              <a:defRPr/>
            </a:lvl1pPr>
          </a:lstStyle>
          <a:p>
            <a:fld id="{E49073FA-0D42-4C0E-909A-C384E315C567}" type="slidenum">
              <a:rPr lang="en-US" altLang="fa-IR"/>
              <a:pPr/>
              <a:t>‹#›</a:t>
            </a:fld>
            <a:endParaRPr lang="en-US" altLang="fa-IR"/>
          </a:p>
        </p:txBody>
      </p:sp>
    </p:spTree>
    <p:extLst>
      <p:ext uri="{BB962C8B-B14F-4D97-AF65-F5344CB8AC3E}">
        <p14:creationId xmlns:p14="http://schemas.microsoft.com/office/powerpoint/2010/main" val="22754395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ltLang="fa-IR"/>
          </a:p>
        </p:txBody>
      </p:sp>
      <p:sp>
        <p:nvSpPr>
          <p:cNvPr id="4" name="Footer Placeholder 3"/>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5" name="Slide Number Placeholder 4"/>
          <p:cNvSpPr>
            <a:spLocks noGrp="1"/>
          </p:cNvSpPr>
          <p:nvPr>
            <p:ph type="sldNum" sz="quarter" idx="12"/>
          </p:nvPr>
        </p:nvSpPr>
        <p:spPr/>
        <p:txBody>
          <a:bodyPr/>
          <a:lstStyle>
            <a:lvl1pPr>
              <a:defRPr/>
            </a:lvl1pPr>
          </a:lstStyle>
          <a:p>
            <a:fld id="{F20A9B81-1FFF-4964-94E9-62C2849342F5}" type="slidenum">
              <a:rPr lang="en-US" altLang="fa-IR"/>
              <a:pPr/>
              <a:t>‹#›</a:t>
            </a:fld>
            <a:endParaRPr lang="en-US" altLang="fa-IR"/>
          </a:p>
        </p:txBody>
      </p:sp>
    </p:spTree>
    <p:extLst>
      <p:ext uri="{BB962C8B-B14F-4D97-AF65-F5344CB8AC3E}">
        <p14:creationId xmlns:p14="http://schemas.microsoft.com/office/powerpoint/2010/main" val="2955985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fa-IR"/>
          </a:p>
        </p:txBody>
      </p:sp>
      <p:sp>
        <p:nvSpPr>
          <p:cNvPr id="3" name="Footer Placeholder 2"/>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4" name="Slide Number Placeholder 3"/>
          <p:cNvSpPr>
            <a:spLocks noGrp="1"/>
          </p:cNvSpPr>
          <p:nvPr>
            <p:ph type="sldNum" sz="quarter" idx="12"/>
          </p:nvPr>
        </p:nvSpPr>
        <p:spPr/>
        <p:txBody>
          <a:bodyPr/>
          <a:lstStyle>
            <a:lvl1pPr>
              <a:defRPr/>
            </a:lvl1pPr>
          </a:lstStyle>
          <a:p>
            <a:fld id="{2581A1EA-4D20-440D-AB4C-652ADAC0CE5C}" type="slidenum">
              <a:rPr lang="en-US" altLang="fa-IR"/>
              <a:pPr/>
              <a:t>‹#›</a:t>
            </a:fld>
            <a:endParaRPr lang="en-US" altLang="fa-IR"/>
          </a:p>
        </p:txBody>
      </p:sp>
    </p:spTree>
    <p:extLst>
      <p:ext uri="{BB962C8B-B14F-4D97-AF65-F5344CB8AC3E}">
        <p14:creationId xmlns:p14="http://schemas.microsoft.com/office/powerpoint/2010/main" val="920965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835" y="296754"/>
            <a:ext cx="2913781" cy="1262923"/>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462710" y="296755"/>
            <a:ext cx="4951121" cy="63611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42835" y="1559676"/>
            <a:ext cx="2913781" cy="50982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fa-IR"/>
          </a:p>
        </p:txBody>
      </p:sp>
      <p:sp>
        <p:nvSpPr>
          <p:cNvPr id="6" name="Footer Placeholder 5"/>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7" name="Slide Number Placeholder 6"/>
          <p:cNvSpPr>
            <a:spLocks noGrp="1"/>
          </p:cNvSpPr>
          <p:nvPr>
            <p:ph type="sldNum" sz="quarter" idx="12"/>
          </p:nvPr>
        </p:nvSpPr>
        <p:spPr/>
        <p:txBody>
          <a:bodyPr/>
          <a:lstStyle>
            <a:lvl1pPr>
              <a:defRPr/>
            </a:lvl1pPr>
          </a:lstStyle>
          <a:p>
            <a:fld id="{128FCA61-0AEB-4E5E-A4FF-842AFA7B30BB}" type="slidenum">
              <a:rPr lang="en-US" altLang="fa-IR"/>
              <a:pPr/>
              <a:t>‹#›</a:t>
            </a:fld>
            <a:endParaRPr lang="en-US" altLang="fa-IR"/>
          </a:p>
        </p:txBody>
      </p:sp>
    </p:spTree>
    <p:extLst>
      <p:ext uri="{BB962C8B-B14F-4D97-AF65-F5344CB8AC3E}">
        <p14:creationId xmlns:p14="http://schemas.microsoft.com/office/powerpoint/2010/main" val="36231049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968" y="5217320"/>
            <a:ext cx="5313998" cy="615934"/>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35968" y="665967"/>
            <a:ext cx="5313998" cy="44719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35968" y="5833254"/>
            <a:ext cx="5313998" cy="8747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fa-IR"/>
          </a:p>
        </p:txBody>
      </p:sp>
      <p:sp>
        <p:nvSpPr>
          <p:cNvPr id="6" name="Footer Placeholder 5"/>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7" name="Slide Number Placeholder 6"/>
          <p:cNvSpPr>
            <a:spLocks noGrp="1"/>
          </p:cNvSpPr>
          <p:nvPr>
            <p:ph type="sldNum" sz="quarter" idx="12"/>
          </p:nvPr>
        </p:nvSpPr>
        <p:spPr/>
        <p:txBody>
          <a:bodyPr/>
          <a:lstStyle>
            <a:lvl1pPr>
              <a:defRPr/>
            </a:lvl1pPr>
          </a:lstStyle>
          <a:p>
            <a:fld id="{A05A5143-77DE-4F98-B75F-396984E9E277}" type="slidenum">
              <a:rPr lang="en-US" altLang="fa-IR"/>
              <a:pPr/>
              <a:t>‹#›</a:t>
            </a:fld>
            <a:endParaRPr lang="en-US" altLang="fa-IR"/>
          </a:p>
        </p:txBody>
      </p:sp>
    </p:spTree>
    <p:extLst>
      <p:ext uri="{BB962C8B-B14F-4D97-AF65-F5344CB8AC3E}">
        <p14:creationId xmlns:p14="http://schemas.microsoft.com/office/powerpoint/2010/main" val="6339790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6" name="Slide Number Placeholder 5"/>
          <p:cNvSpPr>
            <a:spLocks noGrp="1"/>
          </p:cNvSpPr>
          <p:nvPr>
            <p:ph type="sldNum" sz="quarter" idx="12"/>
          </p:nvPr>
        </p:nvSpPr>
        <p:spPr/>
        <p:txBody>
          <a:bodyPr/>
          <a:lstStyle>
            <a:lvl1pPr>
              <a:defRPr/>
            </a:lvl1pPr>
          </a:lstStyle>
          <a:p>
            <a:fld id="{9383B30B-2761-4C0E-8FD8-D091B10E1667}" type="slidenum">
              <a:rPr lang="en-US" altLang="fa-IR"/>
              <a:pPr/>
              <a:t>‹#›</a:t>
            </a:fld>
            <a:endParaRPr lang="en-US" altLang="fa-IR"/>
          </a:p>
        </p:txBody>
      </p:sp>
    </p:spTree>
    <p:extLst>
      <p:ext uri="{BB962C8B-B14F-4D97-AF65-F5344CB8AC3E}">
        <p14:creationId xmlns:p14="http://schemas.microsoft.com/office/powerpoint/2010/main" val="35363273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8007" y="298480"/>
            <a:ext cx="1991212" cy="635947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41297" y="298480"/>
            <a:ext cx="5829099" cy="63594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6" name="Slide Number Placeholder 5"/>
          <p:cNvSpPr>
            <a:spLocks noGrp="1"/>
          </p:cNvSpPr>
          <p:nvPr>
            <p:ph type="sldNum" sz="quarter" idx="12"/>
          </p:nvPr>
        </p:nvSpPr>
        <p:spPr/>
        <p:txBody>
          <a:bodyPr/>
          <a:lstStyle>
            <a:lvl1pPr>
              <a:defRPr/>
            </a:lvl1pPr>
          </a:lstStyle>
          <a:p>
            <a:fld id="{06DFAEE3-9726-4C50-BC43-20B9FFF9186E}" type="slidenum">
              <a:rPr lang="en-US" altLang="fa-IR"/>
              <a:pPr/>
              <a:t>‹#›</a:t>
            </a:fld>
            <a:endParaRPr lang="en-US" altLang="fa-IR"/>
          </a:p>
        </p:txBody>
      </p:sp>
    </p:spTree>
    <p:extLst>
      <p:ext uri="{BB962C8B-B14F-4D97-AF65-F5344CB8AC3E}">
        <p14:creationId xmlns:p14="http://schemas.microsoft.com/office/powerpoint/2010/main" val="2105171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2834" y="298480"/>
            <a:ext cx="7970997" cy="1242219"/>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42835" y="1668370"/>
            <a:ext cx="3913231" cy="695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2835" y="2363666"/>
            <a:ext cx="3913231" cy="4294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499063" y="1668370"/>
            <a:ext cx="3914769" cy="695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9063" y="2363666"/>
            <a:ext cx="3914769" cy="4294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ltLang="fa-IR"/>
          </a:p>
        </p:txBody>
      </p:sp>
      <p:sp>
        <p:nvSpPr>
          <p:cNvPr id="8" name="Footer Placeholder 7"/>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9" name="Slide Number Placeholder 8"/>
          <p:cNvSpPr>
            <a:spLocks noGrp="1"/>
          </p:cNvSpPr>
          <p:nvPr>
            <p:ph type="sldNum" sz="quarter" idx="12"/>
          </p:nvPr>
        </p:nvSpPr>
        <p:spPr/>
        <p:txBody>
          <a:bodyPr/>
          <a:lstStyle>
            <a:lvl1pPr>
              <a:defRPr/>
            </a:lvl1pPr>
          </a:lstStyle>
          <a:p>
            <a:fld id="{3B3418EF-E829-460F-AA95-77FCF4E81E77}" type="slidenum">
              <a:rPr lang="en-US" altLang="fa-IR"/>
              <a:pPr/>
              <a:t>‹#›</a:t>
            </a:fld>
            <a:endParaRPr lang="en-US" altLang="fa-IR"/>
          </a:p>
        </p:txBody>
      </p:sp>
    </p:spTree>
    <p:extLst>
      <p:ext uri="{BB962C8B-B14F-4D97-AF65-F5344CB8AC3E}">
        <p14:creationId xmlns:p14="http://schemas.microsoft.com/office/powerpoint/2010/main" val="162719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ltLang="fa-IR"/>
          </a:p>
        </p:txBody>
      </p:sp>
      <p:sp>
        <p:nvSpPr>
          <p:cNvPr id="4" name="Footer Placeholder 3"/>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5" name="Slide Number Placeholder 4"/>
          <p:cNvSpPr>
            <a:spLocks noGrp="1"/>
          </p:cNvSpPr>
          <p:nvPr>
            <p:ph type="sldNum" sz="quarter" idx="12"/>
          </p:nvPr>
        </p:nvSpPr>
        <p:spPr/>
        <p:txBody>
          <a:bodyPr/>
          <a:lstStyle>
            <a:lvl1pPr>
              <a:defRPr/>
            </a:lvl1pPr>
          </a:lstStyle>
          <a:p>
            <a:fld id="{22EEC12C-AD9C-4CBE-8E96-AD35E73C1100}" type="slidenum">
              <a:rPr lang="en-US" altLang="fa-IR"/>
              <a:pPr/>
              <a:t>‹#›</a:t>
            </a:fld>
            <a:endParaRPr lang="en-US" altLang="fa-IR"/>
          </a:p>
        </p:txBody>
      </p:sp>
    </p:spTree>
    <p:extLst>
      <p:ext uri="{BB962C8B-B14F-4D97-AF65-F5344CB8AC3E}">
        <p14:creationId xmlns:p14="http://schemas.microsoft.com/office/powerpoint/2010/main" val="130951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fa-IR"/>
          </a:p>
        </p:txBody>
      </p:sp>
      <p:sp>
        <p:nvSpPr>
          <p:cNvPr id="3" name="Footer Placeholder 2"/>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4" name="Slide Number Placeholder 3"/>
          <p:cNvSpPr>
            <a:spLocks noGrp="1"/>
          </p:cNvSpPr>
          <p:nvPr>
            <p:ph type="sldNum" sz="quarter" idx="12"/>
          </p:nvPr>
        </p:nvSpPr>
        <p:spPr/>
        <p:txBody>
          <a:bodyPr/>
          <a:lstStyle>
            <a:lvl1pPr>
              <a:defRPr/>
            </a:lvl1pPr>
          </a:lstStyle>
          <a:p>
            <a:fld id="{D618A0A6-B45E-4F4F-95B3-9A229248AB5A}" type="slidenum">
              <a:rPr lang="en-US" altLang="fa-IR"/>
              <a:pPr/>
              <a:t>‹#›</a:t>
            </a:fld>
            <a:endParaRPr lang="en-US" altLang="fa-IR"/>
          </a:p>
        </p:txBody>
      </p:sp>
    </p:spTree>
    <p:extLst>
      <p:ext uri="{BB962C8B-B14F-4D97-AF65-F5344CB8AC3E}">
        <p14:creationId xmlns:p14="http://schemas.microsoft.com/office/powerpoint/2010/main" val="269181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835" y="296754"/>
            <a:ext cx="2913781" cy="1262923"/>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462710" y="296755"/>
            <a:ext cx="4951121" cy="63611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42835" y="1559676"/>
            <a:ext cx="2913781" cy="50982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fa-IR"/>
          </a:p>
        </p:txBody>
      </p:sp>
      <p:sp>
        <p:nvSpPr>
          <p:cNvPr id="6" name="Footer Placeholder 5"/>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7" name="Slide Number Placeholder 6"/>
          <p:cNvSpPr>
            <a:spLocks noGrp="1"/>
          </p:cNvSpPr>
          <p:nvPr>
            <p:ph type="sldNum" sz="quarter" idx="12"/>
          </p:nvPr>
        </p:nvSpPr>
        <p:spPr/>
        <p:txBody>
          <a:bodyPr/>
          <a:lstStyle>
            <a:lvl1pPr>
              <a:defRPr/>
            </a:lvl1pPr>
          </a:lstStyle>
          <a:p>
            <a:fld id="{16A1E529-A109-4570-966B-DC60EF35726B}" type="slidenum">
              <a:rPr lang="en-US" altLang="fa-IR"/>
              <a:pPr/>
              <a:t>‹#›</a:t>
            </a:fld>
            <a:endParaRPr lang="en-US" altLang="fa-IR"/>
          </a:p>
        </p:txBody>
      </p:sp>
    </p:spTree>
    <p:extLst>
      <p:ext uri="{BB962C8B-B14F-4D97-AF65-F5344CB8AC3E}">
        <p14:creationId xmlns:p14="http://schemas.microsoft.com/office/powerpoint/2010/main" val="3823161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968" y="5217320"/>
            <a:ext cx="5313998" cy="615934"/>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35968" y="665967"/>
            <a:ext cx="5313998" cy="44719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35968" y="5833254"/>
            <a:ext cx="5313998" cy="8747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fa-IR"/>
          </a:p>
        </p:txBody>
      </p:sp>
      <p:sp>
        <p:nvSpPr>
          <p:cNvPr id="6" name="Footer Placeholder 5"/>
          <p:cNvSpPr>
            <a:spLocks noGrp="1"/>
          </p:cNvSpPr>
          <p:nvPr>
            <p:ph type="ftr" sz="quarter" idx="11"/>
          </p:nvPr>
        </p:nvSpPr>
        <p:spPr/>
        <p:txBody>
          <a:bodyPr/>
          <a:lstStyle>
            <a:lvl1pPr>
              <a:defRPr/>
            </a:lvl1pPr>
          </a:lstStyle>
          <a:p>
            <a:r>
              <a:rPr lang="fa-IR" altLang="fa-IR" smtClean="0"/>
              <a:t>اداره آموزش اورژانس تهران</a:t>
            </a:r>
            <a:endParaRPr lang="en-US" altLang="fa-IR"/>
          </a:p>
        </p:txBody>
      </p:sp>
      <p:sp>
        <p:nvSpPr>
          <p:cNvPr id="7" name="Slide Number Placeholder 6"/>
          <p:cNvSpPr>
            <a:spLocks noGrp="1"/>
          </p:cNvSpPr>
          <p:nvPr>
            <p:ph type="sldNum" sz="quarter" idx="12"/>
          </p:nvPr>
        </p:nvSpPr>
        <p:spPr/>
        <p:txBody>
          <a:bodyPr/>
          <a:lstStyle>
            <a:lvl1pPr>
              <a:defRPr/>
            </a:lvl1pPr>
          </a:lstStyle>
          <a:p>
            <a:fld id="{35F7F5D0-00C3-4061-8F24-ACC2639F2432}" type="slidenum">
              <a:rPr lang="en-US" altLang="fa-IR"/>
              <a:pPr/>
              <a:t>‹#›</a:t>
            </a:fld>
            <a:endParaRPr lang="en-US" altLang="fa-IR"/>
          </a:p>
        </p:txBody>
      </p:sp>
    </p:spTree>
    <p:extLst>
      <p:ext uri="{BB962C8B-B14F-4D97-AF65-F5344CB8AC3E}">
        <p14:creationId xmlns:p14="http://schemas.microsoft.com/office/powerpoint/2010/main" val="3551674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ags" Target="../tags/tag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618559" y="298480"/>
            <a:ext cx="6118170" cy="1242219"/>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fa-IR" smtClean="0"/>
              <a:t>Click to edit Master title style</a:t>
            </a:r>
          </a:p>
        </p:txBody>
      </p:sp>
      <p:sp>
        <p:nvSpPr>
          <p:cNvPr id="1027" name="Rectangle 3"/>
          <p:cNvSpPr>
            <a:spLocks noGrp="1" noChangeArrowheads="1"/>
          </p:cNvSpPr>
          <p:nvPr>
            <p:ph type="body" idx="1"/>
            <p:custDataLst>
              <p:tags r:id="rId14"/>
            </p:custDataLst>
          </p:nvPr>
        </p:nvSpPr>
        <p:spPr bwMode="auto">
          <a:xfrm>
            <a:off x="2609336" y="1739108"/>
            <a:ext cx="6127395" cy="4918842"/>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28" name="Rectangle 4"/>
          <p:cNvSpPr>
            <a:spLocks noGrp="1" noChangeArrowheads="1"/>
          </p:cNvSpPr>
          <p:nvPr>
            <p:ph type="dt" sz="half" idx="2"/>
          </p:nvPr>
        </p:nvSpPr>
        <p:spPr bwMode="auto">
          <a:xfrm>
            <a:off x="442834" y="6787346"/>
            <a:ext cx="2066555" cy="51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fa-IR"/>
          </a:p>
        </p:txBody>
      </p:sp>
      <p:sp>
        <p:nvSpPr>
          <p:cNvPr id="1029" name="Rectangle 5"/>
          <p:cNvSpPr>
            <a:spLocks noGrp="1" noChangeArrowheads="1"/>
          </p:cNvSpPr>
          <p:nvPr>
            <p:ph type="ftr" sz="quarter" idx="3"/>
          </p:nvPr>
        </p:nvSpPr>
        <p:spPr bwMode="auto">
          <a:xfrm>
            <a:off x="3026028" y="6787346"/>
            <a:ext cx="2804610" cy="51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fa-IR" altLang="fa-IR" smtClean="0"/>
              <a:t>اداره آموزش اورژانس تهران</a:t>
            </a:r>
            <a:endParaRPr lang="en-US" altLang="fa-IR"/>
          </a:p>
        </p:txBody>
      </p:sp>
      <p:sp>
        <p:nvSpPr>
          <p:cNvPr id="1030" name="Rectangle 6"/>
          <p:cNvSpPr>
            <a:spLocks noGrp="1" noChangeArrowheads="1"/>
          </p:cNvSpPr>
          <p:nvPr>
            <p:ph type="sldNum" sz="quarter" idx="4"/>
          </p:nvPr>
        </p:nvSpPr>
        <p:spPr bwMode="auto">
          <a:xfrm>
            <a:off x="6347275" y="6787346"/>
            <a:ext cx="2066555" cy="51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68EBC31-8E1F-4815-A413-50812BF0B097}" type="slidenum">
              <a:rPr lang="en-US" altLang="fa-IR"/>
              <a:pPr/>
              <a:t>‹#›</a:t>
            </a:fld>
            <a:endParaRPr lang="en-US" altLang="fa-IR"/>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dt="0"/>
  <p:txStyles>
    <p:titleStyle>
      <a:lvl1pPr algn="l" rtl="1" eaLnBrk="1" fontAlgn="base" hangingPunct="1">
        <a:spcBef>
          <a:spcPct val="0"/>
        </a:spcBef>
        <a:spcAft>
          <a:spcPct val="0"/>
        </a:spcAft>
        <a:buClr>
          <a:schemeClr val="tx1"/>
        </a:buClr>
        <a:defRPr sz="3200">
          <a:solidFill>
            <a:schemeClr val="tx1"/>
          </a:solidFill>
          <a:latin typeface="+mj-lt"/>
          <a:ea typeface="+mj-ea"/>
          <a:cs typeface="+mj-cs"/>
        </a:defRPr>
      </a:lvl1pPr>
      <a:lvl2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2pPr>
      <a:lvl3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3pPr>
      <a:lvl4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4pPr>
      <a:lvl5pPr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5pPr>
      <a:lvl6pPr marL="4572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6pPr>
      <a:lvl7pPr marL="9144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7pPr>
      <a:lvl8pPr marL="13716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8pPr>
      <a:lvl9pPr marL="1828800" algn="l" rtl="1" eaLnBrk="1" fontAlgn="base" hangingPunct="1">
        <a:spcBef>
          <a:spcPct val="0"/>
        </a:spcBef>
        <a:spcAft>
          <a:spcPct val="0"/>
        </a:spcAft>
        <a:buClr>
          <a:schemeClr val="tx1"/>
        </a:buClr>
        <a:defRPr sz="3200">
          <a:solidFill>
            <a:schemeClr val="tx1"/>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913" y="298450"/>
            <a:ext cx="7970837" cy="124301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42913" y="1739900"/>
            <a:ext cx="7970837" cy="4918075"/>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346825" y="6908800"/>
            <a:ext cx="2066925" cy="39687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fa-IR"/>
          </a:p>
        </p:txBody>
      </p:sp>
      <p:sp>
        <p:nvSpPr>
          <p:cNvPr id="5" name="Footer Placeholder 4"/>
          <p:cNvSpPr>
            <a:spLocks noGrp="1"/>
          </p:cNvSpPr>
          <p:nvPr>
            <p:ph type="ftr" sz="quarter" idx="3"/>
          </p:nvPr>
        </p:nvSpPr>
        <p:spPr>
          <a:xfrm>
            <a:off x="3025775" y="6908800"/>
            <a:ext cx="2805113" cy="39687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fa-IR" smtClean="0"/>
              <a:t>اداره آموزش اورژانس تهران</a:t>
            </a:r>
            <a:endParaRPr lang="fa-IR"/>
          </a:p>
        </p:txBody>
      </p:sp>
      <p:sp>
        <p:nvSpPr>
          <p:cNvPr id="6" name="Slide Number Placeholder 5"/>
          <p:cNvSpPr>
            <a:spLocks noGrp="1"/>
          </p:cNvSpPr>
          <p:nvPr>
            <p:ph type="sldNum" sz="quarter" idx="4"/>
          </p:nvPr>
        </p:nvSpPr>
        <p:spPr>
          <a:xfrm>
            <a:off x="442913" y="6908800"/>
            <a:ext cx="2066925" cy="396875"/>
          </a:xfrm>
          <a:prstGeom prst="rect">
            <a:avLst/>
          </a:prstGeom>
        </p:spPr>
        <p:txBody>
          <a:bodyPr vert="horz" lIns="91440" tIns="45720" rIns="91440" bIns="45720" rtlCol="1" anchor="ctr"/>
          <a:lstStyle>
            <a:lvl1pPr algn="l">
              <a:defRPr sz="1200">
                <a:solidFill>
                  <a:schemeClr val="tx1">
                    <a:tint val="75000"/>
                  </a:schemeClr>
                </a:solidFill>
              </a:defRPr>
            </a:lvl1pPr>
          </a:lstStyle>
          <a:p>
            <a:fld id="{A2282232-DB09-4C75-80FF-FF66EAC74EC4}" type="slidenum">
              <a:rPr lang="fa-IR" smtClean="0"/>
              <a:t>‹#›</a:t>
            </a:fld>
            <a:endParaRPr lang="fa-IR"/>
          </a:p>
        </p:txBody>
      </p:sp>
    </p:spTree>
    <p:extLst>
      <p:ext uri="{BB962C8B-B14F-4D97-AF65-F5344CB8AC3E}">
        <p14:creationId xmlns:p14="http://schemas.microsoft.com/office/powerpoint/2010/main" val="3908509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913" y="298450"/>
            <a:ext cx="7970837" cy="124301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42913" y="1739900"/>
            <a:ext cx="7970837" cy="4918075"/>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346825" y="6908800"/>
            <a:ext cx="2066925" cy="39687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fa-IR"/>
          </a:p>
        </p:txBody>
      </p:sp>
      <p:sp>
        <p:nvSpPr>
          <p:cNvPr id="5" name="Footer Placeholder 4"/>
          <p:cNvSpPr>
            <a:spLocks noGrp="1"/>
          </p:cNvSpPr>
          <p:nvPr>
            <p:ph type="ftr" sz="quarter" idx="3"/>
          </p:nvPr>
        </p:nvSpPr>
        <p:spPr>
          <a:xfrm>
            <a:off x="3025775" y="6908800"/>
            <a:ext cx="2805113" cy="39687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fa-IR" smtClean="0"/>
              <a:t>اداره آموزش اورژانس تهران</a:t>
            </a:r>
            <a:endParaRPr lang="fa-IR"/>
          </a:p>
        </p:txBody>
      </p:sp>
      <p:sp>
        <p:nvSpPr>
          <p:cNvPr id="6" name="Slide Number Placeholder 5"/>
          <p:cNvSpPr>
            <a:spLocks noGrp="1"/>
          </p:cNvSpPr>
          <p:nvPr>
            <p:ph type="sldNum" sz="quarter" idx="4"/>
          </p:nvPr>
        </p:nvSpPr>
        <p:spPr>
          <a:xfrm>
            <a:off x="442913" y="6908800"/>
            <a:ext cx="2066925" cy="396875"/>
          </a:xfrm>
          <a:prstGeom prst="rect">
            <a:avLst/>
          </a:prstGeom>
        </p:spPr>
        <p:txBody>
          <a:bodyPr vert="horz" lIns="91440" tIns="45720" rIns="91440" bIns="45720" rtlCol="1" anchor="ctr"/>
          <a:lstStyle>
            <a:lvl1pPr algn="l">
              <a:defRPr sz="1200">
                <a:solidFill>
                  <a:schemeClr val="tx1">
                    <a:tint val="75000"/>
                  </a:schemeClr>
                </a:solidFill>
              </a:defRPr>
            </a:lvl1pPr>
          </a:lstStyle>
          <a:p>
            <a:fld id="{56EA21B5-EF83-4651-9630-530F6EF27749}" type="slidenum">
              <a:rPr lang="fa-IR" smtClean="0"/>
              <a:t>‹#›</a:t>
            </a:fld>
            <a:endParaRPr lang="fa-IR"/>
          </a:p>
        </p:txBody>
      </p:sp>
    </p:spTree>
    <p:extLst>
      <p:ext uri="{BB962C8B-B14F-4D97-AF65-F5344CB8AC3E}">
        <p14:creationId xmlns:p14="http://schemas.microsoft.com/office/powerpoint/2010/main" val="30661908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2236" y="148377"/>
            <a:ext cx="8587580" cy="7153110"/>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627" name="Rectangle 3"/>
          <p:cNvSpPr>
            <a:spLocks noGrp="1" noChangeArrowheads="1"/>
          </p:cNvSpPr>
          <p:nvPr>
            <p:ph type="title"/>
            <p:custDataLst>
              <p:tags r:id="rId13"/>
            </p:custDataLst>
          </p:nvPr>
        </p:nvSpPr>
        <p:spPr bwMode="auto">
          <a:xfrm>
            <a:off x="441298" y="298480"/>
            <a:ext cx="7967921" cy="1242219"/>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fa-IR" smtClean="0"/>
              <a:t>Click to edit Master title style</a:t>
            </a:r>
          </a:p>
        </p:txBody>
      </p:sp>
      <p:sp>
        <p:nvSpPr>
          <p:cNvPr id="26628" name="Rectangle 4"/>
          <p:cNvSpPr>
            <a:spLocks noGrp="1" noChangeArrowheads="1"/>
          </p:cNvSpPr>
          <p:nvPr>
            <p:ph type="body" idx="1"/>
            <p:custDataLst>
              <p:tags r:id="rId14"/>
            </p:custDataLst>
          </p:nvPr>
        </p:nvSpPr>
        <p:spPr bwMode="auto">
          <a:xfrm>
            <a:off x="441298" y="1739108"/>
            <a:ext cx="7967921" cy="4918842"/>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26629" name="Rectangle 5"/>
          <p:cNvSpPr>
            <a:spLocks noGrp="1" noChangeArrowheads="1"/>
          </p:cNvSpPr>
          <p:nvPr>
            <p:ph type="dt" sz="half" idx="2"/>
          </p:nvPr>
        </p:nvSpPr>
        <p:spPr bwMode="auto">
          <a:xfrm>
            <a:off x="442834" y="6787346"/>
            <a:ext cx="2066555" cy="51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fa-IR"/>
          </a:p>
        </p:txBody>
      </p:sp>
      <p:sp>
        <p:nvSpPr>
          <p:cNvPr id="26630" name="Rectangle 6"/>
          <p:cNvSpPr>
            <a:spLocks noGrp="1" noChangeArrowheads="1"/>
          </p:cNvSpPr>
          <p:nvPr>
            <p:ph type="ftr" sz="quarter" idx="3"/>
          </p:nvPr>
        </p:nvSpPr>
        <p:spPr bwMode="auto">
          <a:xfrm>
            <a:off x="3026028" y="6787346"/>
            <a:ext cx="2804610" cy="51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fa-IR" altLang="fa-IR" smtClean="0"/>
              <a:t>اداره آموزش اورژانس تهران</a:t>
            </a:r>
            <a:endParaRPr lang="en-US" altLang="fa-IR"/>
          </a:p>
        </p:txBody>
      </p:sp>
      <p:sp>
        <p:nvSpPr>
          <p:cNvPr id="26631" name="Rectangle 7"/>
          <p:cNvSpPr>
            <a:spLocks noGrp="1" noChangeArrowheads="1"/>
          </p:cNvSpPr>
          <p:nvPr>
            <p:ph type="sldNum" sz="quarter" idx="4"/>
          </p:nvPr>
        </p:nvSpPr>
        <p:spPr bwMode="auto">
          <a:xfrm>
            <a:off x="6347275" y="6787346"/>
            <a:ext cx="2066555" cy="51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D35DC88-0EE0-48AF-8384-F73239C91FDC}" type="slidenum">
              <a:rPr lang="en-US" altLang="fa-IR"/>
              <a:pPr/>
              <a:t>‹#›</a:t>
            </a:fld>
            <a:endParaRPr lang="en-US" altLang="fa-IR"/>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fontAlgn="base">
        <a:spcBef>
          <a:spcPct val="0"/>
        </a:spcBef>
        <a:spcAft>
          <a:spcPct val="0"/>
        </a:spcAft>
        <a:buClr>
          <a:schemeClr val="tx1"/>
        </a:buClr>
        <a:defRPr sz="3200">
          <a:solidFill>
            <a:schemeClr val="tx1"/>
          </a:solidFill>
          <a:latin typeface="Arial" pitchFamily="34" charset="0"/>
        </a:defRPr>
      </a:lvl6pPr>
      <a:lvl7pPr marL="914400" algn="l" rtl="0" fontAlgn="base">
        <a:spcBef>
          <a:spcPct val="0"/>
        </a:spcBef>
        <a:spcAft>
          <a:spcPct val="0"/>
        </a:spcAft>
        <a:buClr>
          <a:schemeClr val="tx1"/>
        </a:buClr>
        <a:defRPr sz="3200">
          <a:solidFill>
            <a:schemeClr val="tx1"/>
          </a:solidFill>
          <a:latin typeface="Arial" pitchFamily="34" charset="0"/>
        </a:defRPr>
      </a:lvl7pPr>
      <a:lvl8pPr marL="1371600" algn="l" rtl="0" fontAlgn="base">
        <a:spcBef>
          <a:spcPct val="0"/>
        </a:spcBef>
        <a:spcAft>
          <a:spcPct val="0"/>
        </a:spcAft>
        <a:buClr>
          <a:schemeClr val="tx1"/>
        </a:buClr>
        <a:defRPr sz="3200">
          <a:solidFill>
            <a:schemeClr val="tx1"/>
          </a:solidFill>
          <a:latin typeface="Arial" pitchFamily="34" charset="0"/>
        </a:defRPr>
      </a:lvl8pPr>
      <a:lvl9pPr marL="1828800" algn="l" rtl="0" fontAlgn="base">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2065283" y="1873927"/>
            <a:ext cx="6353503" cy="1597631"/>
          </a:xfrm>
        </p:spPr>
        <p:txBody>
          <a:bodyPr/>
          <a:lstStyle/>
          <a:p>
            <a:pPr algn="r"/>
            <a:r>
              <a:rPr lang="fa-IR" altLang="fa-IR" sz="3600" b="1" dirty="0" smtClean="0"/>
              <a:t>     آشنایی با فرآیند اورژانس </a:t>
            </a:r>
            <a:endParaRPr lang="fa-IR" altLang="fa-IR" sz="3600" b="1" dirty="0"/>
          </a:p>
        </p:txBody>
      </p:sp>
      <p:sp>
        <p:nvSpPr>
          <p:cNvPr id="52227" name="Rectangle 3"/>
          <p:cNvSpPr>
            <a:spLocks noGrp="1" noChangeArrowheads="1"/>
          </p:cNvSpPr>
          <p:nvPr>
            <p:ph type="subTitle" idx="1"/>
          </p:nvPr>
        </p:nvSpPr>
        <p:spPr>
          <a:xfrm>
            <a:off x="2585491" y="4664979"/>
            <a:ext cx="3985498" cy="1904736"/>
          </a:xfrm>
        </p:spPr>
        <p:txBody>
          <a:bodyPr/>
          <a:lstStyle/>
          <a:p>
            <a:r>
              <a:rPr lang="fa-IR" altLang="fa-IR" dirty="0" smtClean="0"/>
              <a:t>اداره آموزش اورژانس تهران</a:t>
            </a:r>
            <a:endParaRPr lang="fa-IR" altLang="fa-IR" dirty="0"/>
          </a:p>
        </p:txBody>
      </p:sp>
      <p:sp>
        <p:nvSpPr>
          <p:cNvPr id="2" name="Footer Placeholder 1"/>
          <p:cNvSpPr>
            <a:spLocks noGrp="1"/>
          </p:cNvSpPr>
          <p:nvPr>
            <p:ph type="ftr" sz="quarter" idx="3"/>
          </p:nvPr>
        </p:nvSpPr>
        <p:spPr/>
        <p:txBody>
          <a:bodyPr/>
          <a:lstStyle/>
          <a:p>
            <a:r>
              <a:rPr lang="fa-IR" altLang="fa-IR" smtClean="0"/>
              <a:t>اداره آموزش اورژانس تهران</a:t>
            </a:r>
            <a:endParaRPr lang="en-US" altLang="fa-I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rPr>
              <a:t>سطوح پرسنل اورژانس پیش بیمارستانی</a:t>
            </a:r>
            <a:endParaRPr lang="fa-IR" dirty="0"/>
          </a:p>
        </p:txBody>
      </p:sp>
      <p:sp>
        <p:nvSpPr>
          <p:cNvPr id="3" name="Content Placeholder 2"/>
          <p:cNvSpPr>
            <a:spLocks noGrp="1"/>
          </p:cNvSpPr>
          <p:nvPr>
            <p:ph idx="1"/>
          </p:nvPr>
        </p:nvSpPr>
        <p:spPr/>
        <p:txBody>
          <a:bodyPr/>
          <a:lstStyle/>
          <a:p>
            <a:pPr>
              <a:lnSpc>
                <a:spcPct val="150000"/>
              </a:lnSpc>
            </a:pPr>
            <a:endParaRPr lang="fa-IR" dirty="0"/>
          </a:p>
          <a:p>
            <a:pPr>
              <a:lnSpc>
                <a:spcPct val="150000"/>
              </a:lnSpc>
            </a:pPr>
            <a:r>
              <a:rPr lang="fa-IR" dirty="0"/>
              <a:t>امدادگر اورژانس </a:t>
            </a:r>
          </a:p>
          <a:p>
            <a:pPr>
              <a:lnSpc>
                <a:spcPct val="150000"/>
              </a:lnSpc>
            </a:pPr>
            <a:r>
              <a:rPr lang="fa-IR" dirty="0"/>
              <a:t>تکنسین فوریت های پزشکی پایه</a:t>
            </a:r>
          </a:p>
          <a:p>
            <a:pPr>
              <a:lnSpc>
                <a:spcPct val="150000"/>
              </a:lnSpc>
            </a:pPr>
            <a:r>
              <a:rPr lang="fa-IR" dirty="0"/>
              <a:t>تکنسین فویت های میانی </a:t>
            </a:r>
          </a:p>
          <a:p>
            <a:pPr>
              <a:lnSpc>
                <a:spcPct val="150000"/>
              </a:lnSpc>
            </a:pPr>
            <a:r>
              <a:rPr lang="fa-IR" dirty="0"/>
              <a:t>پارامدیک </a:t>
            </a:r>
          </a:p>
          <a:p>
            <a:pPr marL="0" indent="0">
              <a:lnSpc>
                <a:spcPct val="150000"/>
              </a:lnSpc>
              <a:buNone/>
            </a:pPr>
            <a:endParaRPr lang="fa-IR" dirty="0"/>
          </a:p>
          <a:p>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2971921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rPr>
              <a:t>تجهیزات ومنابع </a:t>
            </a:r>
            <a:endParaRPr lang="fa-IR" dirty="0"/>
          </a:p>
        </p:txBody>
      </p:sp>
      <p:sp>
        <p:nvSpPr>
          <p:cNvPr id="3" name="Content Placeholder 2"/>
          <p:cNvSpPr>
            <a:spLocks noGrp="1"/>
          </p:cNvSpPr>
          <p:nvPr>
            <p:ph idx="1"/>
          </p:nvPr>
        </p:nvSpPr>
        <p:spPr/>
        <p:txBody>
          <a:bodyPr/>
          <a:lstStyle/>
          <a:p>
            <a:r>
              <a:rPr lang="fa-IR" dirty="0"/>
              <a:t>حمل و نقل :</a:t>
            </a:r>
          </a:p>
          <a:p>
            <a:endParaRPr lang="fa-IR" dirty="0"/>
          </a:p>
          <a:p>
            <a:r>
              <a:rPr lang="fa-IR" dirty="0"/>
              <a:t>آمبولانس </a:t>
            </a:r>
          </a:p>
          <a:p>
            <a:r>
              <a:rPr lang="fa-IR" dirty="0"/>
              <a:t>موتورلانس</a:t>
            </a:r>
          </a:p>
          <a:p>
            <a:r>
              <a:rPr lang="fa-IR" dirty="0"/>
              <a:t>اتوبوس آمبولانس</a:t>
            </a:r>
          </a:p>
          <a:p>
            <a:r>
              <a:rPr lang="fa-IR" dirty="0"/>
              <a:t>امدادهوایی ) </a:t>
            </a:r>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384863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8838" y="2016681"/>
            <a:ext cx="6607175" cy="4469288"/>
          </a:xfrm>
        </p:spPr>
      </p:pic>
    </p:spTree>
    <p:extLst>
      <p:ext uri="{BB962C8B-B14F-4D97-AF65-F5344CB8AC3E}">
        <p14:creationId xmlns:p14="http://schemas.microsoft.com/office/powerpoint/2010/main" val="2849676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8838" y="2338722"/>
            <a:ext cx="6607175" cy="3825206"/>
          </a:xfrm>
        </p:spPr>
      </p:pic>
    </p:spTree>
    <p:extLst>
      <p:ext uri="{BB962C8B-B14F-4D97-AF65-F5344CB8AC3E}">
        <p14:creationId xmlns:p14="http://schemas.microsoft.com/office/powerpoint/2010/main" val="2039605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8838" y="2215648"/>
            <a:ext cx="6607175" cy="407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30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6879" y="2077912"/>
            <a:ext cx="6511092" cy="434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247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rPr>
              <a:t>تجهیزات ومنابع</a:t>
            </a:r>
            <a:endParaRPr lang="fa-IR" dirty="0"/>
          </a:p>
        </p:txBody>
      </p:sp>
      <p:sp>
        <p:nvSpPr>
          <p:cNvPr id="3" name="Content Placeholder 2"/>
          <p:cNvSpPr>
            <a:spLocks noGrp="1"/>
          </p:cNvSpPr>
          <p:nvPr>
            <p:ph idx="1"/>
          </p:nvPr>
        </p:nvSpPr>
        <p:spPr/>
        <p:txBody>
          <a:bodyPr/>
          <a:lstStyle/>
          <a:p>
            <a:r>
              <a:rPr lang="fa-IR" dirty="0"/>
              <a:t>تجهیزات پزشکی:</a:t>
            </a:r>
          </a:p>
          <a:p>
            <a:endParaRPr lang="fa-IR" dirty="0"/>
          </a:p>
          <a:p>
            <a:r>
              <a:rPr lang="fa-IR" dirty="0"/>
              <a:t>کیف احیا </a:t>
            </a:r>
          </a:p>
          <a:p>
            <a:r>
              <a:rPr lang="fa-IR" dirty="0"/>
              <a:t>انواع آتل ووسایل بی حرکت سازی </a:t>
            </a:r>
          </a:p>
          <a:p>
            <a:r>
              <a:rPr lang="fa-IR" dirty="0"/>
              <a:t>برانکارد</a:t>
            </a:r>
          </a:p>
          <a:p>
            <a:r>
              <a:rPr lang="fa-IR" dirty="0"/>
              <a:t>چیر</a:t>
            </a:r>
          </a:p>
          <a:p>
            <a:r>
              <a:rPr lang="fa-IR" dirty="0"/>
              <a:t>دستگاه شوک الکتریکی </a:t>
            </a:r>
          </a:p>
          <a:p>
            <a:r>
              <a:rPr lang="fa-IR" dirty="0"/>
              <a:t>ساکشن </a:t>
            </a:r>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4234274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rPr>
              <a:t>تجهیزات ومنابع</a:t>
            </a:r>
            <a:endParaRPr lang="fa-IR" dirty="0"/>
          </a:p>
        </p:txBody>
      </p:sp>
      <p:sp>
        <p:nvSpPr>
          <p:cNvPr id="3" name="Content Placeholder 2"/>
          <p:cNvSpPr>
            <a:spLocks noGrp="1"/>
          </p:cNvSpPr>
          <p:nvPr>
            <p:ph idx="1"/>
          </p:nvPr>
        </p:nvSpPr>
        <p:spPr/>
        <p:txBody>
          <a:bodyPr/>
          <a:lstStyle/>
          <a:p>
            <a:r>
              <a:rPr lang="fa-IR" dirty="0"/>
              <a:t>تجهیزات ارتباطی:</a:t>
            </a:r>
          </a:p>
          <a:p>
            <a:endParaRPr lang="fa-IR" dirty="0"/>
          </a:p>
          <a:p>
            <a:r>
              <a:rPr lang="fa-IR" dirty="0"/>
              <a:t>بیسیم</a:t>
            </a:r>
          </a:p>
          <a:p>
            <a:r>
              <a:rPr lang="fa-IR" dirty="0"/>
              <a:t>تلفن</a:t>
            </a:r>
          </a:p>
          <a:p>
            <a:endParaRPr lang="fa-IR" dirty="0"/>
          </a:p>
          <a:p>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4203141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rPr>
              <a:t>سیستم جامع مدیریت خدمات</a:t>
            </a:r>
            <a:endParaRPr lang="fa-IR" dirty="0"/>
          </a:p>
        </p:txBody>
      </p:sp>
      <p:sp>
        <p:nvSpPr>
          <p:cNvPr id="3" name="Content Placeholder 2"/>
          <p:cNvSpPr>
            <a:spLocks noGrp="1"/>
          </p:cNvSpPr>
          <p:nvPr>
            <p:ph idx="1"/>
          </p:nvPr>
        </p:nvSpPr>
        <p:spPr/>
        <p:txBody>
          <a:bodyPr/>
          <a:lstStyle/>
          <a:p>
            <a:endParaRPr lang="fa-IR" dirty="0"/>
          </a:p>
          <a:p>
            <a:r>
              <a:rPr lang="fa-IR" dirty="0"/>
              <a:t>سیستم ارتباطات ودیسپچینگ (ارتباط بیسیم واتوماسیون ما بین مرکز ارتباطات و آمبولانس ها ،ارتباط بیسیم و تلفن با سایرارگانهای امدادی و بیمارستان ها )</a:t>
            </a:r>
          </a:p>
          <a:p>
            <a:endParaRPr lang="fa-IR" dirty="0"/>
          </a:p>
          <a:p>
            <a:r>
              <a:rPr lang="fa-IR" dirty="0"/>
              <a:t>سیستم آموزشی جامع وبروز (آموزش بروز پرسنل فوریت های پزشکی ،آموزش همگانی )</a:t>
            </a:r>
          </a:p>
          <a:p>
            <a:endParaRPr lang="fa-IR" dirty="0"/>
          </a:p>
          <a:p>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2268392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8838" y="1983190"/>
            <a:ext cx="6607175" cy="453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224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fa-IR" b="1" dirty="0" smtClean="0">
                <a:solidFill>
                  <a:srgbClr val="FF0000"/>
                </a:solidFill>
              </a:rPr>
              <a:t>تاریخچه اورژانس در ایران:</a:t>
            </a:r>
            <a:endParaRPr lang="fa-IR" altLang="fa-IR" dirty="0"/>
          </a:p>
        </p:txBody>
      </p:sp>
      <p:sp>
        <p:nvSpPr>
          <p:cNvPr id="55299" name="Rectangle 3"/>
          <p:cNvSpPr>
            <a:spLocks noGrp="1" noChangeArrowheads="1"/>
          </p:cNvSpPr>
          <p:nvPr>
            <p:ph idx="1"/>
          </p:nvPr>
        </p:nvSpPr>
        <p:spPr/>
        <p:txBody>
          <a:bodyPr/>
          <a:lstStyle/>
          <a:p>
            <a:endParaRPr lang="fa-IR" dirty="0" smtClean="0"/>
          </a:p>
          <a:p>
            <a:r>
              <a:rPr lang="fa-IR" dirty="0" smtClean="0"/>
              <a:t>در ايران در سال 1353 به دنبال فروريختن سقف فرودگاه مهرآباد و بر جاي گذاشتن خسارات جاني و مالي، تصميم به تأسيس "اورژانس پيش بيمارستاني " گرفته شد و درهمان سال تربيت نيروهاي مورد نياز تحت نظر كارشناسان خارجي طي دوره 6 ماهه صورت گرفت و در سال 1354مركز اورژانس تهران به عنوان اولين مركز اورژانس پيش بيمارستاني كشور با 7 پايگاه راه اندازي گرديد ومتعاقب آن در سال هاي بعد مركز اطلاعات اورژانس 115شهرستان ها تحت پوشش دانشگا ه هاي علوم پزشكي نيزتشكيل شدند.</a:t>
            </a:r>
          </a:p>
          <a:p>
            <a:endParaRPr lang="fa-IR" altLang="fa-IR" dirty="0"/>
          </a:p>
        </p:txBody>
      </p:sp>
      <p:sp>
        <p:nvSpPr>
          <p:cNvPr id="2" name="Footer Placeholder 1"/>
          <p:cNvSpPr>
            <a:spLocks noGrp="1"/>
          </p:cNvSpPr>
          <p:nvPr>
            <p:ph type="ftr" sz="quarter" idx="11"/>
          </p:nvPr>
        </p:nvSpPr>
        <p:spPr/>
        <p:txBody>
          <a:bodyPr/>
          <a:lstStyle/>
          <a:p>
            <a:r>
              <a:rPr lang="fa-IR" altLang="fa-IR" smtClean="0"/>
              <a:t>اداره آموزش اورژانس تهران</a:t>
            </a:r>
            <a:endParaRPr lang="en-US" alt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8838" y="1592317"/>
            <a:ext cx="6607175" cy="521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414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3" name="Content Placeholder 2"/>
          <p:cNvSpPr>
            <a:spLocks noGrp="1"/>
          </p:cNvSpPr>
          <p:nvPr>
            <p:ph idx="1"/>
          </p:nvPr>
        </p:nvSpPr>
        <p:spPr/>
        <p:txBody>
          <a:bodyPr/>
          <a:lstStyle/>
          <a:p>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pic>
        <p:nvPicPr>
          <p:cNvPr id="5123" name="Picture 3" descr="C:\Users\ali\Desktop\فرهنگ_115_409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154" y="1765737"/>
            <a:ext cx="6475703" cy="5060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49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rPr>
              <a:t>نحوه درخواست کمک از 115 در شرایط اورژانس</a:t>
            </a:r>
            <a:endParaRPr lang="fa-IR" dirty="0"/>
          </a:p>
        </p:txBody>
      </p:sp>
      <p:sp>
        <p:nvSpPr>
          <p:cNvPr id="3" name="Content Placeholder 2"/>
          <p:cNvSpPr>
            <a:spLocks noGrp="1"/>
          </p:cNvSpPr>
          <p:nvPr>
            <p:ph idx="1"/>
          </p:nvPr>
        </p:nvSpPr>
        <p:spPr/>
        <p:txBody>
          <a:bodyPr/>
          <a:lstStyle/>
          <a:p>
            <a:r>
              <a:rPr lang="fa-IR" dirty="0"/>
              <a:t>گزارش :</a:t>
            </a:r>
          </a:p>
          <a:p>
            <a:endParaRPr lang="fa-IR" dirty="0"/>
          </a:p>
          <a:p>
            <a:r>
              <a:rPr lang="fa-IR" dirty="0"/>
              <a:t>معمولاً براي گزارش واقعه به مركز اطلاعات اورژانس ،</a:t>
            </a:r>
          </a:p>
          <a:p>
            <a:r>
              <a:rPr lang="fa-IR" dirty="0"/>
              <a:t>تلفن زده مي شود. اين اطلاع رساني ممكن است ب ا تلفن</a:t>
            </a:r>
          </a:p>
          <a:p>
            <a:r>
              <a:rPr lang="fa-IR" dirty="0"/>
              <a:t>اورژانس ( 115 ) يا فوريت هاي پلي س ( 110 ) ي ا مركز</a:t>
            </a:r>
          </a:p>
          <a:p>
            <a:r>
              <a:rPr lang="fa-IR" dirty="0"/>
              <a:t>آتش نشاني ( 125 ) باشد.</a:t>
            </a:r>
          </a:p>
          <a:p>
            <a:endParaRPr lang="fa-IR" dirty="0"/>
          </a:p>
          <a:p>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4219734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3" name="Content Placeholder 2"/>
          <p:cNvSpPr>
            <a:spLocks noGrp="1"/>
          </p:cNvSpPr>
          <p:nvPr>
            <p:ph idx="1"/>
          </p:nvPr>
        </p:nvSpPr>
        <p:spPr/>
        <p:txBody>
          <a:bodyPr/>
          <a:lstStyle/>
          <a:p>
            <a:r>
              <a:rPr lang="fa-IR" dirty="0"/>
              <a:t>اعزام</a:t>
            </a:r>
          </a:p>
          <a:p>
            <a:endParaRPr lang="fa-IR" dirty="0"/>
          </a:p>
          <a:p>
            <a:r>
              <a:rPr lang="fa-IR" dirty="0"/>
              <a:t>با آگاه شدن مركز اطلاعات اورژانس از وقوع حادثه، پرسنل</a:t>
            </a:r>
          </a:p>
          <a:p>
            <a:r>
              <a:rPr lang="fa-IR" dirty="0"/>
              <a:t>و تجهيزات مناسب به محل حادثه اعزام مي گردد.</a:t>
            </a:r>
          </a:p>
          <a:p>
            <a:endParaRPr lang="fa-IR" dirty="0"/>
          </a:p>
          <a:p>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1906714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3" name="Content Placeholder 2"/>
          <p:cNvSpPr>
            <a:spLocks noGrp="1"/>
          </p:cNvSpPr>
          <p:nvPr>
            <p:ph idx="1"/>
          </p:nvPr>
        </p:nvSpPr>
        <p:spPr/>
        <p:txBody>
          <a:bodyPr/>
          <a:lstStyle/>
          <a:p>
            <a:r>
              <a:rPr lang="fa-IR" dirty="0"/>
              <a:t>برخورد اوليه (امدادگري)</a:t>
            </a:r>
          </a:p>
          <a:p>
            <a:endParaRPr lang="fa-IR" dirty="0"/>
          </a:p>
          <a:p>
            <a:r>
              <a:rPr lang="fa-IR" dirty="0"/>
              <a:t>فعاليت يك امدادگر به معني اختلاف بين مرگ و زندگي</a:t>
            </a:r>
          </a:p>
          <a:p>
            <a:r>
              <a:rPr lang="fa-IR" dirty="0"/>
              <a:t>مطرح مي شود. به عنوان مثال يك فاكتور كليدي براي بقاء</a:t>
            </a:r>
          </a:p>
          <a:p>
            <a:r>
              <a:rPr lang="fa-IR" dirty="0"/>
              <a:t>بيماران دچار ايست قلبي، فاصله زماني كوتاه بين توقف</a:t>
            </a:r>
          </a:p>
          <a:p>
            <a:r>
              <a:rPr lang="fa-IR" dirty="0"/>
              <a:t>دستي (</a:t>
            </a:r>
            <a:r>
              <a:rPr lang="en-US" dirty="0"/>
              <a:t>CPR) </a:t>
            </a:r>
            <a:r>
              <a:rPr lang="fa-IR" dirty="0"/>
              <a:t>ضربان قلب و شروع احياء قلبي ريوي</a:t>
            </a:r>
          </a:p>
          <a:p>
            <a:r>
              <a:rPr lang="fa-IR" dirty="0"/>
              <a:t>مي باشد.</a:t>
            </a:r>
          </a:p>
          <a:p>
            <a:endParaRPr lang="fa-IR" dirty="0"/>
          </a:p>
          <a:p>
            <a:endParaRPr lang="fa-IR" dirty="0"/>
          </a:p>
          <a:p>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810250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3" name="Content Placeholder 2"/>
          <p:cNvSpPr>
            <a:spLocks noGrp="1"/>
          </p:cNvSpPr>
          <p:nvPr>
            <p:ph idx="1"/>
          </p:nvPr>
        </p:nvSpPr>
        <p:spPr/>
        <p:txBody>
          <a:bodyPr/>
          <a:lstStyle/>
          <a:p>
            <a:r>
              <a:rPr lang="fa-IR" dirty="0"/>
              <a:t>ارزيابي صحنه حادثه و ارزیابی بیمار</a:t>
            </a:r>
          </a:p>
          <a:p>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751703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98053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3672295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3200543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1209111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8838" y="2049484"/>
            <a:ext cx="6607175" cy="4403682"/>
          </a:xfrm>
          <a:prstGeom prst="rect">
            <a:avLst/>
          </a:prstGeom>
        </p:spPr>
      </p:pic>
    </p:spTree>
    <p:extLst>
      <p:ext uri="{BB962C8B-B14F-4D97-AF65-F5344CB8AC3E}">
        <p14:creationId xmlns:p14="http://schemas.microsoft.com/office/powerpoint/2010/main" val="1004612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1232888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3401733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3109951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3303395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3387032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3779764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3197271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rPr>
              <a:t>آرم فوریت هاي پزشکی</a:t>
            </a:r>
            <a:endParaRPr lang="fa-IR" dirty="0"/>
          </a:p>
        </p:txBody>
      </p:sp>
      <p:sp>
        <p:nvSpPr>
          <p:cNvPr id="3" name="Content Placeholder 2"/>
          <p:cNvSpPr>
            <a:spLocks noGrp="1"/>
          </p:cNvSpPr>
          <p:nvPr>
            <p:ph idx="1"/>
          </p:nvPr>
        </p:nvSpPr>
        <p:spPr/>
        <p:txBody>
          <a:bodyPr/>
          <a:lstStyle/>
          <a:p>
            <a:pPr>
              <a:lnSpc>
                <a:spcPct val="150000"/>
              </a:lnSpc>
            </a:pPr>
            <a:r>
              <a:rPr lang="fa-IR" b="1" dirty="0"/>
              <a:t>آرم فوریت هاي پزشکی،یک علامت بین المللی و جهانی می باشد و به ستاره حیات </a:t>
            </a:r>
            <a:r>
              <a:rPr lang="en-US" b="1" dirty="0"/>
              <a:t> </a:t>
            </a:r>
            <a:r>
              <a:rPr lang="fa-IR" b="1" dirty="0"/>
              <a:t> </a:t>
            </a:r>
            <a:r>
              <a:rPr lang="en-US" b="1" dirty="0"/>
              <a:t>  (life star)</a:t>
            </a:r>
            <a:r>
              <a:rPr lang="fa-IR" b="1" dirty="0"/>
              <a:t> معروف میباشد </a:t>
            </a:r>
          </a:p>
          <a:p>
            <a:pPr>
              <a:lnSpc>
                <a:spcPct val="150000"/>
              </a:lnSpc>
            </a:pPr>
            <a:r>
              <a:rPr lang="fa-IR" b="1" dirty="0"/>
              <a:t>و معنی و مفهوم ساده ودر عین حال مهمی دارد، در یک کلام ساده باید آنرا مرهم گذاشتن بر زخم وتسکین و پانسمان آن دانست. بدین صورت که مار پیچیده در دور عصا به معناي دارو و درمان پزشکی و عصا همان عصاي بقراط حکیم است و نوار وسطی ستاره، زخم و جراحتی را نشان می دهد که توسط دو نوار دیگر ستاره که به صورت ضربدر پانسمان شده است</a:t>
            </a:r>
            <a:endParaRPr lang="fa-IR" dirty="0"/>
          </a:p>
          <a:p>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1158252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8838" y="1798310"/>
            <a:ext cx="6607175" cy="4906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434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cs typeface="B Lotus" pitchFamily="2" charset="-78"/>
              </a:rPr>
              <a:t>سيستم </a:t>
            </a:r>
            <a:r>
              <a:rPr lang="en-US" b="1" dirty="0">
                <a:solidFill>
                  <a:srgbClr val="FF0000"/>
                </a:solidFill>
                <a:cs typeface="B Lotus" pitchFamily="2" charset="-78"/>
              </a:rPr>
              <a:t>EMS</a:t>
            </a:r>
            <a:r>
              <a:rPr lang="fa-IR" b="1" dirty="0">
                <a:solidFill>
                  <a:srgbClr val="FF0000"/>
                </a:solidFill>
                <a:cs typeface="B Lotus" pitchFamily="2" charset="-78"/>
              </a:rPr>
              <a:t> شبكه جامعي از :</a:t>
            </a:r>
            <a:br>
              <a:rPr lang="fa-IR" b="1" dirty="0">
                <a:solidFill>
                  <a:srgbClr val="FF0000"/>
                </a:solidFill>
                <a:cs typeface="B Lotus" pitchFamily="2" charset="-78"/>
              </a:rPr>
            </a:br>
            <a:endParaRPr lang="fa-IR" dirty="0"/>
          </a:p>
        </p:txBody>
      </p:sp>
      <p:sp>
        <p:nvSpPr>
          <p:cNvPr id="3" name="Content Placeholder 2"/>
          <p:cNvSpPr>
            <a:spLocks noGrp="1"/>
          </p:cNvSpPr>
          <p:nvPr>
            <p:ph idx="1"/>
          </p:nvPr>
        </p:nvSpPr>
        <p:spPr/>
        <p:txBody>
          <a:bodyPr/>
          <a:lstStyle/>
          <a:p>
            <a:pPr marL="228600" lvl="0">
              <a:spcBef>
                <a:spcPts val="1000"/>
              </a:spcBef>
              <a:buClrTx/>
            </a:pPr>
            <a:r>
              <a:rPr lang="fa-IR" b="1" dirty="0">
                <a:latin typeface="Calibri" panose="020F0502020204030204"/>
                <a:cs typeface="B Lotus" pitchFamily="2" charset="-78"/>
              </a:rPr>
              <a:t>دو جزء :</a:t>
            </a:r>
          </a:p>
          <a:p>
            <a:pPr marL="228600" lvl="0">
              <a:spcBef>
                <a:spcPts val="1000"/>
              </a:spcBef>
              <a:buClrTx/>
            </a:pPr>
            <a:endParaRPr lang="fa-IR" b="1" dirty="0">
              <a:latin typeface="Calibri" panose="020F0502020204030204"/>
              <a:cs typeface="B Lotus" pitchFamily="2" charset="-78"/>
            </a:endParaRPr>
          </a:p>
          <a:p>
            <a:pPr marL="228600" lvl="0">
              <a:spcBef>
                <a:spcPts val="1000"/>
              </a:spcBef>
              <a:buClrTx/>
            </a:pPr>
            <a:r>
              <a:rPr lang="fa-IR" b="1" dirty="0">
                <a:latin typeface="Calibri" panose="020F0502020204030204"/>
                <a:cs typeface="B Lotus" pitchFamily="2" charset="-78"/>
              </a:rPr>
              <a:t>داخل بيمارستاني </a:t>
            </a:r>
          </a:p>
          <a:p>
            <a:pPr marL="228600" lvl="0">
              <a:spcBef>
                <a:spcPts val="1000"/>
              </a:spcBef>
              <a:buClrTx/>
            </a:pPr>
            <a:r>
              <a:rPr lang="fa-IR" b="1" dirty="0">
                <a:latin typeface="Calibri" panose="020F0502020204030204"/>
                <a:cs typeface="B Lotus" pitchFamily="2" charset="-78"/>
              </a:rPr>
              <a:t>خارج بيمارستانی(پیش بیمارستانی )</a:t>
            </a:r>
          </a:p>
          <a:p>
            <a:pPr marL="228600" lvl="0">
              <a:spcBef>
                <a:spcPts val="1000"/>
              </a:spcBef>
              <a:buClrTx/>
            </a:pPr>
            <a:endParaRPr lang="fa-IR" b="1" dirty="0">
              <a:latin typeface="Calibri" panose="020F0502020204030204"/>
              <a:cs typeface="B Lotus" pitchFamily="2" charset="-78"/>
            </a:endParaRPr>
          </a:p>
          <a:p>
            <a:pPr marL="228600" lvl="0">
              <a:spcBef>
                <a:spcPts val="1000"/>
              </a:spcBef>
              <a:buClrTx/>
            </a:pPr>
            <a:endParaRPr lang="fa-IR" b="1" dirty="0">
              <a:latin typeface="Calibri" panose="020F0502020204030204"/>
              <a:cs typeface="B Lotus" pitchFamily="2" charset="-78"/>
            </a:endParaRPr>
          </a:p>
          <a:p>
            <a:pPr marL="0" lvl="0" indent="0" algn="ctr">
              <a:spcBef>
                <a:spcPts val="1000"/>
              </a:spcBef>
              <a:buClrTx/>
              <a:buNone/>
            </a:pPr>
            <a:r>
              <a:rPr lang="fa-IR" b="1" dirty="0">
                <a:solidFill>
                  <a:schemeClr val="accent4">
                    <a:lumMod val="75000"/>
                  </a:schemeClr>
                </a:solidFill>
                <a:latin typeface="Calibri" panose="020F0502020204030204"/>
                <a:cs typeface="B Lotus" pitchFamily="2" charset="-78"/>
              </a:rPr>
              <a:t>هماهنگي و همكاري هر دو جز  با هم الزامیست </a:t>
            </a:r>
            <a:endParaRPr lang="en-US" b="1" dirty="0">
              <a:solidFill>
                <a:schemeClr val="accent4">
                  <a:lumMod val="75000"/>
                </a:schemeClr>
              </a:solidFill>
              <a:latin typeface="Calibri" panose="020F0502020204030204"/>
              <a:cs typeface="B Lotus" pitchFamily="2" charset="-78"/>
            </a:endParaRPr>
          </a:p>
          <a:p>
            <a:endParaRPr lang="fa-IR" sz="3200" dirty="0"/>
          </a:p>
          <a:p>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2064742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rPr>
              <a:t>اهداف آموزش امدادگر</a:t>
            </a:r>
            <a:endParaRPr lang="fa-IR" dirty="0"/>
          </a:p>
        </p:txBody>
      </p:sp>
      <p:sp>
        <p:nvSpPr>
          <p:cNvPr id="3" name="Content Placeholder 2"/>
          <p:cNvSpPr>
            <a:spLocks noGrp="1"/>
          </p:cNvSpPr>
          <p:nvPr>
            <p:ph idx="1"/>
          </p:nvPr>
        </p:nvSpPr>
        <p:spPr/>
        <p:txBody>
          <a:bodyPr/>
          <a:lstStyle/>
          <a:p>
            <a:pPr marL="0" indent="0" algn="just">
              <a:lnSpc>
                <a:spcPct val="150000"/>
              </a:lnSpc>
              <a:buNone/>
            </a:pPr>
            <a:r>
              <a:rPr lang="fa-IR" dirty="0"/>
              <a:t>اهداف اين آموزش بر يادگيري، چگونگي ارزيابي، تثبيت و درمان بيماران بنا نهاده شده است. گاه شما به عنوان يك امدادگر خود را در موقعيت هايي مي يابيد كه هيچ گونه تجهيزات اورژانس در اختيار نداريد؛ بر اين اساس بايد ياد</a:t>
            </a:r>
          </a:p>
          <a:p>
            <a:pPr marL="0" indent="0" algn="just">
              <a:lnSpc>
                <a:spcPct val="150000"/>
              </a:lnSpc>
              <a:buNone/>
            </a:pPr>
            <a:r>
              <a:rPr lang="fa-IR" dirty="0"/>
              <a:t>بگيرد كه چگونه در اين موقعيت ها چاره اي بينديشيد.</a:t>
            </a:r>
          </a:p>
          <a:p>
            <a:pPr algn="just">
              <a:lnSpc>
                <a:spcPct val="150000"/>
              </a:lnSpc>
            </a:pPr>
            <a:endParaRPr lang="fa-IR" dirty="0"/>
          </a:p>
          <a:p>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1969296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rPr>
              <a:t>آنچه نبايد انجام دهيد</a:t>
            </a:r>
            <a:endParaRPr lang="fa-IR" dirty="0"/>
          </a:p>
        </p:txBody>
      </p:sp>
      <p:sp>
        <p:nvSpPr>
          <p:cNvPr id="3" name="Content Placeholder 2"/>
          <p:cNvSpPr>
            <a:spLocks noGrp="1"/>
          </p:cNvSpPr>
          <p:nvPr>
            <p:ph idx="1"/>
          </p:nvPr>
        </p:nvSpPr>
        <p:spPr/>
        <p:txBody>
          <a:bodyPr/>
          <a:lstStyle/>
          <a:p>
            <a:r>
              <a:rPr lang="fa-IR" dirty="0"/>
              <a:t>نخستين درسي كه به عنوان يك امدادگر بايد ياد بگيريد اين است كه چه كاري را نبايد انجام دهيد!  </a:t>
            </a:r>
          </a:p>
          <a:p>
            <a:endParaRPr lang="fa-IR" dirty="0"/>
          </a:p>
          <a:p>
            <a:r>
              <a:rPr lang="fa-IR" dirty="0"/>
              <a:t>براي مثال بهتراست كه با بيمار در همان وضعيتي كه او را پيد ا كرده ايد</a:t>
            </a:r>
          </a:p>
          <a:p>
            <a:r>
              <a:rPr lang="fa-IR" dirty="0"/>
              <a:t>برخورد كنيد تا اينكه او را بدون وجود تجهيزات مناسب یاتعداد كافي پرسنل آموزش ديده حركت دهيد.</a:t>
            </a:r>
          </a:p>
          <a:p>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1109997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rPr>
              <a:t>اجزا سیستم اورژانس خارج بیمارستانی</a:t>
            </a:r>
            <a:endParaRPr lang="fa-IR" dirty="0"/>
          </a:p>
        </p:txBody>
      </p:sp>
      <p:sp>
        <p:nvSpPr>
          <p:cNvPr id="3" name="Content Placeholder 2"/>
          <p:cNvSpPr>
            <a:spLocks noGrp="1"/>
          </p:cNvSpPr>
          <p:nvPr>
            <p:ph idx="1"/>
          </p:nvPr>
        </p:nvSpPr>
        <p:spPr/>
        <p:txBody>
          <a:bodyPr/>
          <a:lstStyle/>
          <a:p>
            <a:pPr lvl="1" algn="just">
              <a:lnSpc>
                <a:spcPct val="200000"/>
              </a:lnSpc>
              <a:buNone/>
              <a:defRPr/>
            </a:pPr>
            <a:r>
              <a:rPr lang="fa-IR" b="1" dirty="0">
                <a:cs typeface="B Lotus" pitchFamily="2" charset="-78"/>
              </a:rPr>
              <a:t> </a:t>
            </a:r>
            <a:r>
              <a:rPr lang="fa-IR" sz="4000" b="1" dirty="0">
                <a:cs typeface="B Lotus" pitchFamily="2" charset="-78"/>
              </a:rPr>
              <a:t>-  پرسنل</a:t>
            </a:r>
          </a:p>
          <a:p>
            <a:pPr lvl="1" algn="just">
              <a:lnSpc>
                <a:spcPct val="200000"/>
              </a:lnSpc>
              <a:buNone/>
              <a:defRPr/>
            </a:pPr>
            <a:r>
              <a:rPr lang="fa-IR" sz="4000" b="1" dirty="0">
                <a:cs typeface="B Lotus" pitchFamily="2" charset="-78"/>
              </a:rPr>
              <a:t> - تجهيزات و منابع </a:t>
            </a:r>
          </a:p>
          <a:p>
            <a:pPr lvl="1" algn="just">
              <a:lnSpc>
                <a:spcPct val="200000"/>
              </a:lnSpc>
              <a:buNone/>
              <a:defRPr/>
            </a:pPr>
            <a:r>
              <a:rPr lang="fa-IR" sz="4000" b="1" dirty="0">
                <a:cs typeface="B Lotus" pitchFamily="2" charset="-78"/>
              </a:rPr>
              <a:t>سیستم جامع مدیرت خدمات</a:t>
            </a:r>
          </a:p>
          <a:p>
            <a:pPr>
              <a:lnSpc>
                <a:spcPct val="200000"/>
              </a:lnSpc>
            </a:pPr>
            <a:endParaRPr lang="fa-IR" sz="2800" dirty="0"/>
          </a:p>
          <a:p>
            <a:pPr>
              <a:lnSpc>
                <a:spcPct val="200000"/>
              </a:lnSpc>
            </a:pPr>
            <a:endParaRPr lang="fa-IR" sz="2800" dirty="0"/>
          </a:p>
          <a:p>
            <a:endParaRPr lang="fa-IR" dirty="0"/>
          </a:p>
        </p:txBody>
      </p:sp>
      <p:sp>
        <p:nvSpPr>
          <p:cNvPr id="4" name="Footer Placeholder 3"/>
          <p:cNvSpPr>
            <a:spLocks noGrp="1"/>
          </p:cNvSpPr>
          <p:nvPr>
            <p:ph type="ftr" sz="quarter" idx="11"/>
          </p:nvPr>
        </p:nvSpPr>
        <p:spPr/>
        <p:txBody>
          <a:bodyPr/>
          <a:lstStyle/>
          <a:p>
            <a:r>
              <a:rPr lang="fa-IR" altLang="fa-IR" smtClean="0"/>
              <a:t>اداره آموزش اورژانس تهران</a:t>
            </a:r>
            <a:endParaRPr lang="en-US" altLang="fa-IR" dirty="0"/>
          </a:p>
        </p:txBody>
      </p:sp>
    </p:spTree>
    <p:extLst>
      <p:ext uri="{BB962C8B-B14F-4D97-AF65-F5344CB8AC3E}">
        <p14:creationId xmlns:p14="http://schemas.microsoft.com/office/powerpoint/2010/main" val="1551846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4th Theme Collection-Ghalamo (7)">
  <a:themeElements>
    <a:clrScheme name="Office Theme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fa-IR"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fa-IR"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Office Theme 1">
        <a:dk1>
          <a:srgbClr val="000000"/>
        </a:dk1>
        <a:lt1>
          <a:srgbClr val="FFFFFF"/>
        </a:lt1>
        <a:dk2>
          <a:srgbClr val="000066"/>
        </a:dk2>
        <a:lt2>
          <a:srgbClr val="FFFFFF"/>
        </a:lt2>
        <a:accent1>
          <a:srgbClr val="96A7F2"/>
        </a:accent1>
        <a:accent2>
          <a:srgbClr val="96B6F2"/>
        </a:accent2>
        <a:accent3>
          <a:srgbClr val="AAAAB8"/>
        </a:accent3>
        <a:accent4>
          <a:srgbClr val="DADADA"/>
        </a:accent4>
        <a:accent5>
          <a:srgbClr val="C9D0F7"/>
        </a:accent5>
        <a:accent6>
          <a:srgbClr val="87A5DB"/>
        </a:accent6>
        <a:hlink>
          <a:srgbClr val="B9C2F0"/>
        </a:hlink>
        <a:folHlink>
          <a:srgbClr val="BDCBFF"/>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000066"/>
        </a:dk2>
        <a:lt2>
          <a:srgbClr val="FFFFFF"/>
        </a:lt2>
        <a:accent1>
          <a:srgbClr val="E6A050"/>
        </a:accent1>
        <a:accent2>
          <a:srgbClr val="9D9DF2"/>
        </a:accent2>
        <a:accent3>
          <a:srgbClr val="AAAAB8"/>
        </a:accent3>
        <a:accent4>
          <a:srgbClr val="DADADA"/>
        </a:accent4>
        <a:accent5>
          <a:srgbClr val="F0CDB3"/>
        </a:accent5>
        <a:accent6>
          <a:srgbClr val="8E8EDB"/>
        </a:accent6>
        <a:hlink>
          <a:srgbClr val="E6DF7E"/>
        </a:hlink>
        <a:folHlink>
          <a:srgbClr val="F7C2AD"/>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000066"/>
        </a:dk2>
        <a:lt2>
          <a:srgbClr val="FFFFFF"/>
        </a:lt2>
        <a:accent1>
          <a:srgbClr val="DEAF2C"/>
        </a:accent1>
        <a:accent2>
          <a:srgbClr val="72CC5C"/>
        </a:accent2>
        <a:accent3>
          <a:srgbClr val="AAAAB8"/>
        </a:accent3>
        <a:accent4>
          <a:srgbClr val="DADADA"/>
        </a:accent4>
        <a:accent5>
          <a:srgbClr val="ECD4AC"/>
        </a:accent5>
        <a:accent6>
          <a:srgbClr val="67B953"/>
        </a:accent6>
        <a:hlink>
          <a:srgbClr val="F7C6CB"/>
        </a:hlink>
        <a:folHlink>
          <a:srgbClr val="BFBFFF"/>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B2B2B2"/>
        </a:lt2>
        <a:accent1>
          <a:srgbClr val="96A7F2"/>
        </a:accent1>
        <a:accent2>
          <a:srgbClr val="96B6F2"/>
        </a:accent2>
        <a:accent3>
          <a:srgbClr val="FFFFFF"/>
        </a:accent3>
        <a:accent4>
          <a:srgbClr val="000000"/>
        </a:accent4>
        <a:accent5>
          <a:srgbClr val="C9D0F7"/>
        </a:accent5>
        <a:accent6>
          <a:srgbClr val="87A5DB"/>
        </a:accent6>
        <a:hlink>
          <a:srgbClr val="B9C2F0"/>
        </a:hlink>
        <a:folHlink>
          <a:srgbClr val="BDCBF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B2B2B2"/>
        </a:lt2>
        <a:accent1>
          <a:srgbClr val="79B8F2"/>
        </a:accent1>
        <a:accent2>
          <a:srgbClr val="CFAAF2"/>
        </a:accent2>
        <a:accent3>
          <a:srgbClr val="FFFFFF"/>
        </a:accent3>
        <a:accent4>
          <a:srgbClr val="000000"/>
        </a:accent4>
        <a:accent5>
          <a:srgbClr val="BED8F7"/>
        </a:accent5>
        <a:accent6>
          <a:srgbClr val="BB9ADB"/>
        </a:accent6>
        <a:hlink>
          <a:srgbClr val="9BDED3"/>
        </a:hlink>
        <a:folHlink>
          <a:srgbClr val="BFBF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B2B2B2"/>
        </a:lt2>
        <a:accent1>
          <a:srgbClr val="E6A050"/>
        </a:accent1>
        <a:accent2>
          <a:srgbClr val="9D9DF2"/>
        </a:accent2>
        <a:accent3>
          <a:srgbClr val="FFFFFF"/>
        </a:accent3>
        <a:accent4>
          <a:srgbClr val="000000"/>
        </a:accent4>
        <a:accent5>
          <a:srgbClr val="F0CDB3"/>
        </a:accent5>
        <a:accent6>
          <a:srgbClr val="8E8EDB"/>
        </a:accent6>
        <a:hlink>
          <a:srgbClr val="E6DF7E"/>
        </a:hlink>
        <a:folHlink>
          <a:srgbClr val="F7C2AD"/>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B2B2B2"/>
        </a:lt2>
        <a:accent1>
          <a:srgbClr val="DEAF2C"/>
        </a:accent1>
        <a:accent2>
          <a:srgbClr val="72CC5C"/>
        </a:accent2>
        <a:accent3>
          <a:srgbClr val="FFFFFF"/>
        </a:accent3>
        <a:accent4>
          <a:srgbClr val="000000"/>
        </a:accent4>
        <a:accent5>
          <a:srgbClr val="ECD4AC"/>
        </a:accent5>
        <a:accent6>
          <a:srgbClr val="67B953"/>
        </a:accent6>
        <a:hlink>
          <a:srgbClr val="F7C6CB"/>
        </a:hlink>
        <a:folHlink>
          <a:srgbClr val="BFB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1_Default Design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fa-IR"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fa-IR"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66"/>
        </a:dk2>
        <a:lt2>
          <a:srgbClr val="FFFFFF"/>
        </a:lt2>
        <a:accent1>
          <a:srgbClr val="96A7F2"/>
        </a:accent1>
        <a:accent2>
          <a:srgbClr val="96B6F2"/>
        </a:accent2>
        <a:accent3>
          <a:srgbClr val="AAAAB8"/>
        </a:accent3>
        <a:accent4>
          <a:srgbClr val="DADADA"/>
        </a:accent4>
        <a:accent5>
          <a:srgbClr val="C9D0F7"/>
        </a:accent5>
        <a:accent6>
          <a:srgbClr val="87A5DB"/>
        </a:accent6>
        <a:hlink>
          <a:srgbClr val="B9C2F0"/>
        </a:hlink>
        <a:folHlink>
          <a:srgbClr val="BDCBFF"/>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66"/>
        </a:dk2>
        <a:lt2>
          <a:srgbClr val="FFFFFF"/>
        </a:lt2>
        <a:accent1>
          <a:srgbClr val="79B8F2"/>
        </a:accent1>
        <a:accent2>
          <a:srgbClr val="CFAAF2"/>
        </a:accent2>
        <a:accent3>
          <a:srgbClr val="AAAAB8"/>
        </a:accent3>
        <a:accent4>
          <a:srgbClr val="DADADA"/>
        </a:accent4>
        <a:accent5>
          <a:srgbClr val="BED8F7"/>
        </a:accent5>
        <a:accent6>
          <a:srgbClr val="BB9ADB"/>
        </a:accent6>
        <a:hlink>
          <a:srgbClr val="9BDED3"/>
        </a:hlink>
        <a:folHlink>
          <a:srgbClr val="BFBFFF"/>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FF"/>
        </a:lt1>
        <a:dk2>
          <a:srgbClr val="000066"/>
        </a:dk2>
        <a:lt2>
          <a:srgbClr val="FFFFFF"/>
        </a:lt2>
        <a:accent1>
          <a:srgbClr val="E6A050"/>
        </a:accent1>
        <a:accent2>
          <a:srgbClr val="9D9DF2"/>
        </a:accent2>
        <a:accent3>
          <a:srgbClr val="AAAAB8"/>
        </a:accent3>
        <a:accent4>
          <a:srgbClr val="DADADA"/>
        </a:accent4>
        <a:accent5>
          <a:srgbClr val="F0CDB3"/>
        </a:accent5>
        <a:accent6>
          <a:srgbClr val="8E8EDB"/>
        </a:accent6>
        <a:hlink>
          <a:srgbClr val="E6DF7E"/>
        </a:hlink>
        <a:folHlink>
          <a:srgbClr val="F7C2AD"/>
        </a:folHlink>
      </a:clrScheme>
      <a:clrMap bg1="dk2" tx1="lt1" bg2="dk1" tx2="lt2" accent1="accent1" accent2="accent2" accent3="accent3" accent4="accent4" accent5="accent5" accent6="accent6" hlink="hlink" folHlink="folHlink"/>
    </a:extraClrScheme>
    <a:extraClrScheme>
      <a:clrScheme name="1_Default Design 4">
        <a:dk1>
          <a:srgbClr val="000000"/>
        </a:dk1>
        <a:lt1>
          <a:srgbClr val="FFFFFF"/>
        </a:lt1>
        <a:dk2>
          <a:srgbClr val="000066"/>
        </a:dk2>
        <a:lt2>
          <a:srgbClr val="FFFFFF"/>
        </a:lt2>
        <a:accent1>
          <a:srgbClr val="DEAF2C"/>
        </a:accent1>
        <a:accent2>
          <a:srgbClr val="72CC5C"/>
        </a:accent2>
        <a:accent3>
          <a:srgbClr val="AAAAB8"/>
        </a:accent3>
        <a:accent4>
          <a:srgbClr val="DADADA"/>
        </a:accent4>
        <a:accent5>
          <a:srgbClr val="ECD4AC"/>
        </a:accent5>
        <a:accent6>
          <a:srgbClr val="67B953"/>
        </a:accent6>
        <a:hlink>
          <a:srgbClr val="F7C6CB"/>
        </a:hlink>
        <a:folHlink>
          <a:srgbClr val="BFBFFF"/>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96A7F2"/>
        </a:accent1>
        <a:accent2>
          <a:srgbClr val="96B6F2"/>
        </a:accent2>
        <a:accent3>
          <a:srgbClr val="FFFFFF"/>
        </a:accent3>
        <a:accent4>
          <a:srgbClr val="000000"/>
        </a:accent4>
        <a:accent5>
          <a:srgbClr val="C9D0F7"/>
        </a:accent5>
        <a:accent6>
          <a:srgbClr val="87A5DB"/>
        </a:accent6>
        <a:hlink>
          <a:srgbClr val="B9C2F0"/>
        </a:hlink>
        <a:folHlink>
          <a:srgbClr val="BDCB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79B8F2"/>
        </a:accent1>
        <a:accent2>
          <a:srgbClr val="CFAAF2"/>
        </a:accent2>
        <a:accent3>
          <a:srgbClr val="FFFFFF"/>
        </a:accent3>
        <a:accent4>
          <a:srgbClr val="000000"/>
        </a:accent4>
        <a:accent5>
          <a:srgbClr val="BED8F7"/>
        </a:accent5>
        <a:accent6>
          <a:srgbClr val="BB9ADB"/>
        </a:accent6>
        <a:hlink>
          <a:srgbClr val="9BDED3"/>
        </a:hlink>
        <a:folHlink>
          <a:srgbClr val="BFBF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E6A050"/>
        </a:accent1>
        <a:accent2>
          <a:srgbClr val="9D9DF2"/>
        </a:accent2>
        <a:accent3>
          <a:srgbClr val="FFFFFF"/>
        </a:accent3>
        <a:accent4>
          <a:srgbClr val="000000"/>
        </a:accent4>
        <a:accent5>
          <a:srgbClr val="F0CDB3"/>
        </a:accent5>
        <a:accent6>
          <a:srgbClr val="8E8EDB"/>
        </a:accent6>
        <a:hlink>
          <a:srgbClr val="E6DF7E"/>
        </a:hlink>
        <a:folHlink>
          <a:srgbClr val="F7C2AD"/>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B2B2B2"/>
        </a:lt2>
        <a:accent1>
          <a:srgbClr val="DEAF2C"/>
        </a:accent1>
        <a:accent2>
          <a:srgbClr val="72CC5C"/>
        </a:accent2>
        <a:accent3>
          <a:srgbClr val="FFFFFF"/>
        </a:accent3>
        <a:accent4>
          <a:srgbClr val="000000"/>
        </a:accent4>
        <a:accent5>
          <a:srgbClr val="ECD4AC"/>
        </a:accent5>
        <a:accent6>
          <a:srgbClr val="67B953"/>
        </a:accent6>
        <a:hlink>
          <a:srgbClr val="F7C6CB"/>
        </a:hlink>
        <a:folHlink>
          <a:srgbClr val="BFB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4th Theme Collection-Ghalamo (7)</Template>
  <TotalTime>86</TotalTime>
  <Words>747</Words>
  <Application>Microsoft Office PowerPoint</Application>
  <PresentationFormat>Custom</PresentationFormat>
  <Paragraphs>129</Paragraphs>
  <Slides>36</Slides>
  <Notes>0</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4th Theme Collection-Ghalamo (7)</vt:lpstr>
      <vt:lpstr>Custom Design</vt:lpstr>
      <vt:lpstr>1_Custom Design</vt:lpstr>
      <vt:lpstr>1_Default Design</vt:lpstr>
      <vt:lpstr>     آشنایی با فرآیند اورژانس </vt:lpstr>
      <vt:lpstr>تاریخچه اورژانس در ایران:</vt:lpstr>
      <vt:lpstr> </vt:lpstr>
      <vt:lpstr>آرم فوریت هاي پزشکی</vt:lpstr>
      <vt:lpstr> </vt:lpstr>
      <vt:lpstr>سيستم EMS شبكه جامعي از : </vt:lpstr>
      <vt:lpstr>اهداف آموزش امدادگر</vt:lpstr>
      <vt:lpstr>آنچه نبايد انجام دهيد</vt:lpstr>
      <vt:lpstr>اجزا سیستم اورژانس خارج بیمارستانی</vt:lpstr>
      <vt:lpstr>سطوح پرسنل اورژانس پیش بیمارستانی</vt:lpstr>
      <vt:lpstr>تجهیزات ومنابع </vt:lpstr>
      <vt:lpstr> </vt:lpstr>
      <vt:lpstr> </vt:lpstr>
      <vt:lpstr> </vt:lpstr>
      <vt:lpstr> </vt:lpstr>
      <vt:lpstr>تجهیزات ومنابع</vt:lpstr>
      <vt:lpstr>تجهیزات ومنابع</vt:lpstr>
      <vt:lpstr>سیستم جامع مدیریت خدمات</vt:lpstr>
      <vt:lpstr> </vt:lpstr>
      <vt:lpstr> </vt:lpstr>
      <vt:lpstr> </vt:lpstr>
      <vt:lpstr>نحوه درخواست کمک از 115 در شرایط اورژانس</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Mehdi Garoosi</cp:lastModifiedBy>
  <cp:revision>11</cp:revision>
  <dcterms:created xsi:type="dcterms:W3CDTF">2018-10-27T05:59:26Z</dcterms:created>
  <dcterms:modified xsi:type="dcterms:W3CDTF">2018-11-17T07:19:06Z</dcterms:modified>
</cp:coreProperties>
</file>